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8" r:id="rId3"/>
  </p:sldMasterIdLst>
  <p:notesMasterIdLst>
    <p:notesMasterId r:id="rId21"/>
  </p:notesMasterIdLst>
  <p:sldIdLst>
    <p:sldId id="267" r:id="rId4"/>
    <p:sldId id="270" r:id="rId5"/>
    <p:sldId id="295" r:id="rId6"/>
    <p:sldId id="291" r:id="rId7"/>
    <p:sldId id="306" r:id="rId8"/>
    <p:sldId id="294" r:id="rId9"/>
    <p:sldId id="296" r:id="rId10"/>
    <p:sldId id="297" r:id="rId11"/>
    <p:sldId id="300" r:id="rId12"/>
    <p:sldId id="301" r:id="rId13"/>
    <p:sldId id="293" r:id="rId14"/>
    <p:sldId id="292" r:id="rId15"/>
    <p:sldId id="302" r:id="rId16"/>
    <p:sldId id="303" r:id="rId17"/>
    <p:sldId id="305" r:id="rId18"/>
    <p:sldId id="304"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hishek kumar Shrivastava" initials="AkS" lastIdx="1" clrIdx="0">
    <p:extLst>
      <p:ext uri="{19B8F6BF-5375-455C-9EA6-DF929625EA0E}">
        <p15:presenceInfo xmlns:p15="http://schemas.microsoft.com/office/powerpoint/2012/main" userId="S::AbhishekKumar.Shriva@veritas.com::108ef2d8-5e18-4356-b554-6c92b933b1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4B8B2-5085-47B4-9618-8E350E0B4E3C}" v="164" dt="2023-10-12T03:57:22.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67" d="100"/>
          <a:sy n="67" d="100"/>
        </p:scale>
        <p:origin x="69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jinkya Nimbarte" userId="2bce2619-38f7-491c-8acd-add0e26b222c" providerId="ADAL" clId="{2074B8B2-5085-47B4-9618-8E350E0B4E3C}"/>
    <pc:docChg chg="undo custSel addSld delSld modSld sldOrd">
      <pc:chgData name="Ajinkya Nimbarte" userId="2bce2619-38f7-491c-8acd-add0e26b222c" providerId="ADAL" clId="{2074B8B2-5085-47B4-9618-8E350E0B4E3C}" dt="2023-10-12T06:51:02.707" v="819" actId="20577"/>
      <pc:docMkLst>
        <pc:docMk/>
      </pc:docMkLst>
      <pc:sldChg chg="modSp mod">
        <pc:chgData name="Ajinkya Nimbarte" userId="2bce2619-38f7-491c-8acd-add0e26b222c" providerId="ADAL" clId="{2074B8B2-5085-47B4-9618-8E350E0B4E3C}" dt="2023-10-12T06:51:02.707" v="819" actId="20577"/>
        <pc:sldMkLst>
          <pc:docMk/>
          <pc:sldMk cId="1001104513" sldId="267"/>
        </pc:sldMkLst>
        <pc:spChg chg="mod">
          <ac:chgData name="Ajinkya Nimbarte" userId="2bce2619-38f7-491c-8acd-add0e26b222c" providerId="ADAL" clId="{2074B8B2-5085-47B4-9618-8E350E0B4E3C}" dt="2023-10-12T06:51:02.707" v="819" actId="20577"/>
          <ac:spMkLst>
            <pc:docMk/>
            <pc:sldMk cId="1001104513" sldId="267"/>
            <ac:spMk id="2" creationId="{009F26F3-C5E5-498B-AC2A-8F0C3C0EE3CE}"/>
          </ac:spMkLst>
        </pc:spChg>
      </pc:sldChg>
      <pc:sldChg chg="modSp mod">
        <pc:chgData name="Ajinkya Nimbarte" userId="2bce2619-38f7-491c-8acd-add0e26b222c" providerId="ADAL" clId="{2074B8B2-5085-47B4-9618-8E350E0B4E3C}" dt="2023-09-26T11:31:20.506" v="611" actId="20577"/>
        <pc:sldMkLst>
          <pc:docMk/>
          <pc:sldMk cId="1329755598" sldId="270"/>
        </pc:sldMkLst>
        <pc:spChg chg="mod">
          <ac:chgData name="Ajinkya Nimbarte" userId="2bce2619-38f7-491c-8acd-add0e26b222c" providerId="ADAL" clId="{2074B8B2-5085-47B4-9618-8E350E0B4E3C}" dt="2023-09-26T11:31:20.506" v="611" actId="20577"/>
          <ac:spMkLst>
            <pc:docMk/>
            <pc:sldMk cId="1329755598" sldId="270"/>
            <ac:spMk id="2" creationId="{B8D73CBB-9E60-4C3E-A359-AE144D65C2D3}"/>
          </ac:spMkLst>
        </pc:spChg>
        <pc:spChg chg="mod">
          <ac:chgData name="Ajinkya Nimbarte" userId="2bce2619-38f7-491c-8acd-add0e26b222c" providerId="ADAL" clId="{2074B8B2-5085-47B4-9618-8E350E0B4E3C}" dt="2023-09-25T09:56:33.048" v="43" actId="20577"/>
          <ac:spMkLst>
            <pc:docMk/>
            <pc:sldMk cId="1329755598" sldId="270"/>
            <ac:spMk id="6" creationId="{B3D03440-F0B8-4A4F-8530-1C05C584779D}"/>
          </ac:spMkLst>
        </pc:spChg>
      </pc:sldChg>
      <pc:sldChg chg="ord">
        <pc:chgData name="Ajinkya Nimbarte" userId="2bce2619-38f7-491c-8acd-add0e26b222c" providerId="ADAL" clId="{2074B8B2-5085-47B4-9618-8E350E0B4E3C}" dt="2023-10-11T05:10:03.280" v="659"/>
        <pc:sldMkLst>
          <pc:docMk/>
          <pc:sldMk cId="3684803216" sldId="291"/>
        </pc:sldMkLst>
      </pc:sldChg>
      <pc:sldChg chg="addSp delSp modSp mod setBg">
        <pc:chgData name="Ajinkya Nimbarte" userId="2bce2619-38f7-491c-8acd-add0e26b222c" providerId="ADAL" clId="{2074B8B2-5085-47B4-9618-8E350E0B4E3C}" dt="2023-09-26T11:30:58.039" v="609" actId="20577"/>
        <pc:sldMkLst>
          <pc:docMk/>
          <pc:sldMk cId="3146161696" sldId="292"/>
        </pc:sldMkLst>
        <pc:spChg chg="mod">
          <ac:chgData name="Ajinkya Nimbarte" userId="2bce2619-38f7-491c-8acd-add0e26b222c" providerId="ADAL" clId="{2074B8B2-5085-47B4-9618-8E350E0B4E3C}" dt="2023-09-26T11:30:58.039" v="609" actId="20577"/>
          <ac:spMkLst>
            <pc:docMk/>
            <pc:sldMk cId="3146161696" sldId="292"/>
            <ac:spMk id="2" creationId="{F3C604B2-97DD-159A-AF58-4955BFEAC8EE}"/>
          </ac:spMkLst>
        </pc:spChg>
        <pc:spChg chg="mod">
          <ac:chgData name="Ajinkya Nimbarte" userId="2bce2619-38f7-491c-8acd-add0e26b222c" providerId="ADAL" clId="{2074B8B2-5085-47B4-9618-8E350E0B4E3C}" dt="2023-09-26T11:11:45.034" v="436" actId="26606"/>
          <ac:spMkLst>
            <pc:docMk/>
            <pc:sldMk cId="3146161696" sldId="292"/>
            <ac:spMk id="3" creationId="{16F183A4-09AC-CD09-4FD9-5E03E4D9A2CF}"/>
          </ac:spMkLst>
        </pc:spChg>
        <pc:spChg chg="add del">
          <ac:chgData name="Ajinkya Nimbarte" userId="2bce2619-38f7-491c-8acd-add0e26b222c" providerId="ADAL" clId="{2074B8B2-5085-47B4-9618-8E350E0B4E3C}" dt="2023-09-26T11:11:45.034" v="436" actId="26606"/>
          <ac:spMkLst>
            <pc:docMk/>
            <pc:sldMk cId="3146161696" sldId="292"/>
            <ac:spMk id="6" creationId="{7F912D2E-6348-B29E-4210-6BA54C88D46D}"/>
          </ac:spMkLst>
        </pc:spChg>
        <pc:spChg chg="mod ord">
          <ac:chgData name="Ajinkya Nimbarte" userId="2bce2619-38f7-491c-8acd-add0e26b222c" providerId="ADAL" clId="{2074B8B2-5085-47B4-9618-8E350E0B4E3C}" dt="2023-09-26T11:11:45.034" v="436" actId="26606"/>
          <ac:spMkLst>
            <pc:docMk/>
            <pc:sldMk cId="3146161696" sldId="292"/>
            <ac:spMk id="9" creationId="{FC971A8C-A2FE-75D5-BC24-B85D7330BEEA}"/>
          </ac:spMkLst>
        </pc:spChg>
        <pc:spChg chg="add del">
          <ac:chgData name="Ajinkya Nimbarte" userId="2bce2619-38f7-491c-8acd-add0e26b222c" providerId="ADAL" clId="{2074B8B2-5085-47B4-9618-8E350E0B4E3C}" dt="2023-09-26T11:11:44.993" v="435" actId="26606"/>
          <ac:spMkLst>
            <pc:docMk/>
            <pc:sldMk cId="3146161696" sldId="292"/>
            <ac:spMk id="15" creationId="{BACC6370-2D7E-4714-9D71-7542949D7D5D}"/>
          </ac:spMkLst>
        </pc:spChg>
        <pc:spChg chg="add del">
          <ac:chgData name="Ajinkya Nimbarte" userId="2bce2619-38f7-491c-8acd-add0e26b222c" providerId="ADAL" clId="{2074B8B2-5085-47B4-9618-8E350E0B4E3C}" dt="2023-09-26T11:11:44.993" v="435" actId="26606"/>
          <ac:spMkLst>
            <pc:docMk/>
            <pc:sldMk cId="3146161696" sldId="292"/>
            <ac:spMk id="17" creationId="{F68B3F68-107C-434F-AA38-110D5EA91B85}"/>
          </ac:spMkLst>
        </pc:spChg>
        <pc:spChg chg="add del">
          <ac:chgData name="Ajinkya Nimbarte" userId="2bce2619-38f7-491c-8acd-add0e26b222c" providerId="ADAL" clId="{2074B8B2-5085-47B4-9618-8E350E0B4E3C}" dt="2023-09-26T11:11:44.993" v="435" actId="26606"/>
          <ac:spMkLst>
            <pc:docMk/>
            <pc:sldMk cId="3146161696" sldId="292"/>
            <ac:spMk id="19" creationId="{AAD0DBB9-1A4B-4391-81D4-CB19F9AB918A}"/>
          </ac:spMkLst>
        </pc:spChg>
        <pc:spChg chg="add del">
          <ac:chgData name="Ajinkya Nimbarte" userId="2bce2619-38f7-491c-8acd-add0e26b222c" providerId="ADAL" clId="{2074B8B2-5085-47B4-9618-8E350E0B4E3C}" dt="2023-09-26T11:11:44.993" v="435" actId="26606"/>
          <ac:spMkLst>
            <pc:docMk/>
            <pc:sldMk cId="3146161696" sldId="292"/>
            <ac:spMk id="21" creationId="{063BBA22-50EA-4C4D-BE05-F1CE4E63AA56}"/>
          </ac:spMkLst>
        </pc:spChg>
        <pc:spChg chg="add">
          <ac:chgData name="Ajinkya Nimbarte" userId="2bce2619-38f7-491c-8acd-add0e26b222c" providerId="ADAL" clId="{2074B8B2-5085-47B4-9618-8E350E0B4E3C}" dt="2023-09-26T11:11:45.034" v="436" actId="26606"/>
          <ac:spMkLst>
            <pc:docMk/>
            <pc:sldMk cId="3146161696" sldId="292"/>
            <ac:spMk id="23" creationId="{BACC6370-2D7E-4714-9D71-7542949D7D5D}"/>
          </ac:spMkLst>
        </pc:spChg>
        <pc:spChg chg="add">
          <ac:chgData name="Ajinkya Nimbarte" userId="2bce2619-38f7-491c-8acd-add0e26b222c" providerId="ADAL" clId="{2074B8B2-5085-47B4-9618-8E350E0B4E3C}" dt="2023-09-26T11:11:45.034" v="436" actId="26606"/>
          <ac:spMkLst>
            <pc:docMk/>
            <pc:sldMk cId="3146161696" sldId="292"/>
            <ac:spMk id="24" creationId="{F68B3F68-107C-434F-AA38-110D5EA91B85}"/>
          </ac:spMkLst>
        </pc:spChg>
        <pc:spChg chg="add">
          <ac:chgData name="Ajinkya Nimbarte" userId="2bce2619-38f7-491c-8acd-add0e26b222c" providerId="ADAL" clId="{2074B8B2-5085-47B4-9618-8E350E0B4E3C}" dt="2023-09-26T11:11:45.034" v="436" actId="26606"/>
          <ac:spMkLst>
            <pc:docMk/>
            <pc:sldMk cId="3146161696" sldId="292"/>
            <ac:spMk id="25" creationId="{AAD0DBB9-1A4B-4391-81D4-CB19F9AB918A}"/>
          </ac:spMkLst>
        </pc:spChg>
        <pc:spChg chg="add">
          <ac:chgData name="Ajinkya Nimbarte" userId="2bce2619-38f7-491c-8acd-add0e26b222c" providerId="ADAL" clId="{2074B8B2-5085-47B4-9618-8E350E0B4E3C}" dt="2023-09-26T11:11:45.034" v="436" actId="26606"/>
          <ac:spMkLst>
            <pc:docMk/>
            <pc:sldMk cId="3146161696" sldId="292"/>
            <ac:spMk id="26" creationId="{063BBA22-50EA-4C4D-BE05-F1CE4E63AA56}"/>
          </ac:spMkLst>
        </pc:spChg>
        <pc:graphicFrameChg chg="add del">
          <ac:chgData name="Ajinkya Nimbarte" userId="2bce2619-38f7-491c-8acd-add0e26b222c" providerId="ADAL" clId="{2074B8B2-5085-47B4-9618-8E350E0B4E3C}" dt="2023-09-26T11:11:44.993" v="435" actId="26606"/>
          <ac:graphicFrameMkLst>
            <pc:docMk/>
            <pc:sldMk cId="3146161696" sldId="292"/>
            <ac:graphicFrameMk id="11" creationId="{7D27562F-91AC-6A0F-B2BC-A36B8480AF93}"/>
          </ac:graphicFrameMkLst>
        </pc:graphicFrameChg>
        <pc:graphicFrameChg chg="add">
          <ac:chgData name="Ajinkya Nimbarte" userId="2bce2619-38f7-491c-8acd-add0e26b222c" providerId="ADAL" clId="{2074B8B2-5085-47B4-9618-8E350E0B4E3C}" dt="2023-09-26T11:11:45.034" v="436" actId="26606"/>
          <ac:graphicFrameMkLst>
            <pc:docMk/>
            <pc:sldMk cId="3146161696" sldId="292"/>
            <ac:graphicFrameMk id="27" creationId="{CFCCAF1D-3554-77A7-72E7-0B4EA3EF91BE}"/>
          </ac:graphicFrameMkLst>
        </pc:graphicFrameChg>
      </pc:sldChg>
      <pc:sldChg chg="modSp mod setBg">
        <pc:chgData name="Ajinkya Nimbarte" userId="2bce2619-38f7-491c-8acd-add0e26b222c" providerId="ADAL" clId="{2074B8B2-5085-47B4-9618-8E350E0B4E3C}" dt="2023-09-26T11:12:17.188" v="439" actId="20577"/>
        <pc:sldMkLst>
          <pc:docMk/>
          <pc:sldMk cId="245414473" sldId="293"/>
        </pc:sldMkLst>
        <pc:spChg chg="mod">
          <ac:chgData name="Ajinkya Nimbarte" userId="2bce2619-38f7-491c-8acd-add0e26b222c" providerId="ADAL" clId="{2074B8B2-5085-47B4-9618-8E350E0B4E3C}" dt="2023-09-26T11:12:17.188" v="439" actId="20577"/>
          <ac:spMkLst>
            <pc:docMk/>
            <pc:sldMk cId="245414473" sldId="293"/>
            <ac:spMk id="2" creationId="{D8BC79DF-6242-FF55-57B2-2B479C45C477}"/>
          </ac:spMkLst>
        </pc:spChg>
        <pc:spChg chg="mod">
          <ac:chgData name="Ajinkya Nimbarte" userId="2bce2619-38f7-491c-8acd-add0e26b222c" providerId="ADAL" clId="{2074B8B2-5085-47B4-9618-8E350E0B4E3C}" dt="2023-09-26T11:12:09.035" v="437" actId="26606"/>
          <ac:spMkLst>
            <pc:docMk/>
            <pc:sldMk cId="245414473" sldId="293"/>
            <ac:spMk id="3" creationId="{9FE4FEB7-ED2C-12AB-6D1D-112646D9909B}"/>
          </ac:spMkLst>
        </pc:spChg>
        <pc:spChg chg="mod">
          <ac:chgData name="Ajinkya Nimbarte" userId="2bce2619-38f7-491c-8acd-add0e26b222c" providerId="ADAL" clId="{2074B8B2-5085-47B4-9618-8E350E0B4E3C}" dt="2023-09-26T11:12:09.035" v="437" actId="26606"/>
          <ac:spMkLst>
            <pc:docMk/>
            <pc:sldMk cId="245414473" sldId="293"/>
            <ac:spMk id="4" creationId="{970AA1C0-E062-EB08-A8BB-EDCCE09A45E0}"/>
          </ac:spMkLst>
        </pc:spChg>
        <pc:picChg chg="mod ord">
          <ac:chgData name="Ajinkya Nimbarte" userId="2bce2619-38f7-491c-8acd-add0e26b222c" providerId="ADAL" clId="{2074B8B2-5085-47B4-9618-8E350E0B4E3C}" dt="2023-09-26T11:12:09.035" v="437" actId="26606"/>
          <ac:picMkLst>
            <pc:docMk/>
            <pc:sldMk cId="245414473" sldId="293"/>
            <ac:picMk id="6" creationId="{7BAAFC8B-6371-23FB-03F8-08E689CE3FAC}"/>
          </ac:picMkLst>
        </pc:picChg>
      </pc:sldChg>
      <pc:sldChg chg="addSp delSp modSp mod setBg">
        <pc:chgData name="Ajinkya Nimbarte" userId="2bce2619-38f7-491c-8acd-add0e26b222c" providerId="ADAL" clId="{2074B8B2-5085-47B4-9618-8E350E0B4E3C}" dt="2023-09-26T11:31:34.378" v="612" actId="478"/>
        <pc:sldMkLst>
          <pc:docMk/>
          <pc:sldMk cId="1977585765" sldId="294"/>
        </pc:sldMkLst>
        <pc:spChg chg="del mod">
          <ac:chgData name="Ajinkya Nimbarte" userId="2bce2619-38f7-491c-8acd-add0e26b222c" providerId="ADAL" clId="{2074B8B2-5085-47B4-9618-8E350E0B4E3C}" dt="2023-09-26T11:31:34.378" v="612" actId="478"/>
          <ac:spMkLst>
            <pc:docMk/>
            <pc:sldMk cId="1977585765" sldId="294"/>
            <ac:spMk id="2" creationId="{E9DD86FF-3EAA-C27A-4EFC-8258FB4EE08C}"/>
          </ac:spMkLst>
        </pc:spChg>
        <pc:spChg chg="mod">
          <ac:chgData name="Ajinkya Nimbarte" userId="2bce2619-38f7-491c-8acd-add0e26b222c" providerId="ADAL" clId="{2074B8B2-5085-47B4-9618-8E350E0B4E3C}" dt="2023-09-26T11:15:26.823" v="463" actId="26606"/>
          <ac:spMkLst>
            <pc:docMk/>
            <pc:sldMk cId="1977585765" sldId="294"/>
            <ac:spMk id="3" creationId="{E41269A3-6E7D-AB0F-B860-97302626D2C8}"/>
          </ac:spMkLst>
        </pc:spChg>
        <pc:spChg chg="mod">
          <ac:chgData name="Ajinkya Nimbarte" userId="2bce2619-38f7-491c-8acd-add0e26b222c" providerId="ADAL" clId="{2074B8B2-5085-47B4-9618-8E350E0B4E3C}" dt="2023-09-26T11:15:26.823" v="463" actId="26606"/>
          <ac:spMkLst>
            <pc:docMk/>
            <pc:sldMk cId="1977585765" sldId="294"/>
            <ac:spMk id="5" creationId="{C5E0057B-C7F6-BEB6-577D-03A9B50CC7E1}"/>
          </ac:spMkLst>
        </pc:spChg>
        <pc:spChg chg="mod ord">
          <ac:chgData name="Ajinkya Nimbarte" userId="2bce2619-38f7-491c-8acd-add0e26b222c" providerId="ADAL" clId="{2074B8B2-5085-47B4-9618-8E350E0B4E3C}" dt="2023-09-26T11:15:26.823" v="463" actId="26606"/>
          <ac:spMkLst>
            <pc:docMk/>
            <pc:sldMk cId="1977585765" sldId="294"/>
            <ac:spMk id="8" creationId="{556BD96C-63D5-E3E1-26EF-C1C23324860B}"/>
          </ac:spMkLst>
        </pc:spChg>
        <pc:spChg chg="mod ord">
          <ac:chgData name="Ajinkya Nimbarte" userId="2bce2619-38f7-491c-8acd-add0e26b222c" providerId="ADAL" clId="{2074B8B2-5085-47B4-9618-8E350E0B4E3C}" dt="2023-09-26T11:15:26.823" v="463" actId="26606"/>
          <ac:spMkLst>
            <pc:docMk/>
            <pc:sldMk cId="1977585765" sldId="294"/>
            <ac:spMk id="11" creationId="{A172E59D-B93E-0AB5-6E83-23474E7872BB}"/>
          </ac:spMkLst>
        </pc:spChg>
        <pc:spChg chg="add del">
          <ac:chgData name="Ajinkya Nimbarte" userId="2bce2619-38f7-491c-8acd-add0e26b222c" providerId="ADAL" clId="{2074B8B2-5085-47B4-9618-8E350E0B4E3C}" dt="2023-09-26T11:15:06.959" v="453" actId="26606"/>
          <ac:spMkLst>
            <pc:docMk/>
            <pc:sldMk cId="1977585765" sldId="294"/>
            <ac:spMk id="13" creationId="{EEBF1590-3B36-48EE-A89D-3B6F3CB256AB}"/>
          </ac:spMkLst>
        </pc:spChg>
        <pc:spChg chg="add del">
          <ac:chgData name="Ajinkya Nimbarte" userId="2bce2619-38f7-491c-8acd-add0e26b222c" providerId="ADAL" clId="{2074B8B2-5085-47B4-9618-8E350E0B4E3C}" dt="2023-09-26T11:15:06.959" v="453" actId="26606"/>
          <ac:spMkLst>
            <pc:docMk/>
            <pc:sldMk cId="1977585765" sldId="294"/>
            <ac:spMk id="14" creationId="{AC8F6C8C-AB5A-4548-942D-E3FD40ACBC49}"/>
          </ac:spMkLst>
        </pc:spChg>
        <pc:spChg chg="add del">
          <ac:chgData name="Ajinkya Nimbarte" userId="2bce2619-38f7-491c-8acd-add0e26b222c" providerId="ADAL" clId="{2074B8B2-5085-47B4-9618-8E350E0B4E3C}" dt="2023-09-26T11:15:06.959" v="453" actId="26606"/>
          <ac:spMkLst>
            <pc:docMk/>
            <pc:sldMk cId="1977585765" sldId="294"/>
            <ac:spMk id="16" creationId="{979E27D9-03C7-44E2-9FF8-15D0C8506AF7}"/>
          </ac:spMkLst>
        </pc:spChg>
        <pc:spChg chg="add del">
          <ac:chgData name="Ajinkya Nimbarte" userId="2bce2619-38f7-491c-8acd-add0e26b222c" providerId="ADAL" clId="{2074B8B2-5085-47B4-9618-8E350E0B4E3C}" dt="2023-09-26T11:14:50.157" v="451" actId="26606"/>
          <ac:spMkLst>
            <pc:docMk/>
            <pc:sldMk cId="1977585765" sldId="294"/>
            <ac:spMk id="18" creationId="{245A9F99-D9B1-4094-A2E2-B90AC1DB7B9C}"/>
          </ac:spMkLst>
        </pc:spChg>
        <pc:spChg chg="add del">
          <ac:chgData name="Ajinkya Nimbarte" userId="2bce2619-38f7-491c-8acd-add0e26b222c" providerId="ADAL" clId="{2074B8B2-5085-47B4-9618-8E350E0B4E3C}" dt="2023-09-26T11:15:26.823" v="463" actId="26606"/>
          <ac:spMkLst>
            <pc:docMk/>
            <pc:sldMk cId="1977585765" sldId="294"/>
            <ac:spMk id="19" creationId="{17BDD930-0E65-490A-9CE5-554C357C4428}"/>
          </ac:spMkLst>
        </pc:spChg>
        <pc:spChg chg="add del">
          <ac:chgData name="Ajinkya Nimbarte" userId="2bce2619-38f7-491c-8acd-add0e26b222c" providerId="ADAL" clId="{2074B8B2-5085-47B4-9618-8E350E0B4E3C}" dt="2023-09-26T11:14:50.157" v="451" actId="26606"/>
          <ac:spMkLst>
            <pc:docMk/>
            <pc:sldMk cId="1977585765" sldId="294"/>
            <ac:spMk id="20" creationId="{B7FAF607-473A-4A43-A23D-BBFF5C4117BB}"/>
          </ac:spMkLst>
        </pc:spChg>
        <pc:spChg chg="add del">
          <ac:chgData name="Ajinkya Nimbarte" userId="2bce2619-38f7-491c-8acd-add0e26b222c" providerId="ADAL" clId="{2074B8B2-5085-47B4-9618-8E350E0B4E3C}" dt="2023-09-26T11:15:26.823" v="463" actId="26606"/>
          <ac:spMkLst>
            <pc:docMk/>
            <pc:sldMk cId="1977585765" sldId="294"/>
            <ac:spMk id="21" creationId="{3A912C67-99A1-4956-8F68-1846C21771E8}"/>
          </ac:spMkLst>
        </pc:spChg>
        <pc:grpChg chg="add del">
          <ac:chgData name="Ajinkya Nimbarte" userId="2bce2619-38f7-491c-8acd-add0e26b222c" providerId="ADAL" clId="{2074B8B2-5085-47B4-9618-8E350E0B4E3C}" dt="2023-09-26T11:14:50.157" v="451" actId="26606"/>
          <ac:grpSpMkLst>
            <pc:docMk/>
            <pc:sldMk cId="1977585765" sldId="294"/>
            <ac:grpSpMk id="22" creationId="{C5F6476F-D303-44D3-B30F-1BA348F0F64A}"/>
          </ac:grpSpMkLst>
        </pc:grpChg>
        <pc:grpChg chg="add del">
          <ac:chgData name="Ajinkya Nimbarte" userId="2bce2619-38f7-491c-8acd-add0e26b222c" providerId="ADAL" clId="{2074B8B2-5085-47B4-9618-8E350E0B4E3C}" dt="2023-09-26T11:15:26.823" v="463" actId="26606"/>
          <ac:grpSpMkLst>
            <pc:docMk/>
            <pc:sldMk cId="1977585765" sldId="294"/>
            <ac:grpSpMk id="27" creationId="{569E5994-073E-4708-B3E6-43BFED0CEB4C}"/>
          </ac:grpSpMkLst>
        </pc:grpChg>
        <pc:grpChg chg="add del">
          <ac:chgData name="Ajinkya Nimbarte" userId="2bce2619-38f7-491c-8acd-add0e26b222c" providerId="ADAL" clId="{2074B8B2-5085-47B4-9618-8E350E0B4E3C}" dt="2023-09-26T11:15:26.823" v="463" actId="26606"/>
          <ac:grpSpMkLst>
            <pc:docMk/>
            <pc:sldMk cId="1977585765" sldId="294"/>
            <ac:grpSpMk id="28" creationId="{DD81D498-EAA8-40F3-8230-AE4DEDA3830D}"/>
          </ac:grpSpMkLst>
        </pc:grpChg>
        <pc:picChg chg="add del mod">
          <ac:chgData name="Ajinkya Nimbarte" userId="2bce2619-38f7-491c-8acd-add0e26b222c" providerId="ADAL" clId="{2074B8B2-5085-47B4-9618-8E350E0B4E3C}" dt="2023-09-26T11:14:50.157" v="451" actId="26606"/>
          <ac:picMkLst>
            <pc:docMk/>
            <pc:sldMk cId="1977585765" sldId="294"/>
            <ac:picMk id="15" creationId="{F94D2A14-9C22-250E-7915-371342F4C841}"/>
          </ac:picMkLst>
        </pc:picChg>
        <pc:picChg chg="add del">
          <ac:chgData name="Ajinkya Nimbarte" userId="2bce2619-38f7-491c-8acd-add0e26b222c" providerId="ADAL" clId="{2074B8B2-5085-47B4-9618-8E350E0B4E3C}" dt="2023-09-26T11:15:26.823" v="463" actId="26606"/>
          <ac:picMkLst>
            <pc:docMk/>
            <pc:sldMk cId="1977585765" sldId="294"/>
            <ac:picMk id="33" creationId="{45D09669-485E-B70C-09AC-70693F7ABED0}"/>
          </ac:picMkLst>
        </pc:picChg>
      </pc:sldChg>
      <pc:sldChg chg="addSp delSp modSp mod setBg modAnim">
        <pc:chgData name="Ajinkya Nimbarte" userId="2bce2619-38f7-491c-8acd-add0e26b222c" providerId="ADAL" clId="{2074B8B2-5085-47B4-9618-8E350E0B4E3C}" dt="2023-10-11T13:23:47.904" v="680"/>
        <pc:sldMkLst>
          <pc:docMk/>
          <pc:sldMk cId="1842710194" sldId="295"/>
        </pc:sldMkLst>
        <pc:spChg chg="ord">
          <ac:chgData name="Ajinkya Nimbarte" userId="2bce2619-38f7-491c-8acd-add0e26b222c" providerId="ADAL" clId="{2074B8B2-5085-47B4-9618-8E350E0B4E3C}" dt="2023-09-26T11:15:49.020" v="473" actId="26606"/>
          <ac:spMkLst>
            <pc:docMk/>
            <pc:sldMk cId="1842710194" sldId="295"/>
            <ac:spMk id="3" creationId="{3DE3DD04-7D7D-40DF-3D5E-B0407517A5EC}"/>
          </ac:spMkLst>
        </pc:spChg>
        <pc:spChg chg="mod">
          <ac:chgData name="Ajinkya Nimbarte" userId="2bce2619-38f7-491c-8acd-add0e26b222c" providerId="ADAL" clId="{2074B8B2-5085-47B4-9618-8E350E0B4E3C}" dt="2023-09-26T11:15:51.413" v="475" actId="26606"/>
          <ac:spMkLst>
            <pc:docMk/>
            <pc:sldMk cId="1842710194" sldId="295"/>
            <ac:spMk id="58" creationId="{1BB3D7E2-E055-4331-B98F-BD671AA68B52}"/>
          </ac:spMkLst>
        </pc:spChg>
        <pc:spChg chg="add del">
          <ac:chgData name="Ajinkya Nimbarte" userId="2bce2619-38f7-491c-8acd-add0e26b222c" providerId="ADAL" clId="{2074B8B2-5085-47B4-9618-8E350E0B4E3C}" dt="2023-09-26T11:15:41.151" v="465" actId="26606"/>
          <ac:spMkLst>
            <pc:docMk/>
            <pc:sldMk cId="1842710194" sldId="295"/>
            <ac:spMk id="63" creationId="{06DA9DF9-31F7-4056-B42E-878CC92417B8}"/>
          </ac:spMkLst>
        </pc:spChg>
        <pc:spChg chg="add del">
          <ac:chgData name="Ajinkya Nimbarte" userId="2bce2619-38f7-491c-8acd-add0e26b222c" providerId="ADAL" clId="{2074B8B2-5085-47B4-9618-8E350E0B4E3C}" dt="2023-09-26T11:15:42.619" v="467" actId="26606"/>
          <ac:spMkLst>
            <pc:docMk/>
            <pc:sldMk cId="1842710194" sldId="295"/>
            <ac:spMk id="65" creationId="{A6B27065-399A-4CF7-BF70-CF79B9848FC1}"/>
          </ac:spMkLst>
        </pc:spChg>
        <pc:spChg chg="add del">
          <ac:chgData name="Ajinkya Nimbarte" userId="2bce2619-38f7-491c-8acd-add0e26b222c" providerId="ADAL" clId="{2074B8B2-5085-47B4-9618-8E350E0B4E3C}" dt="2023-09-26T11:15:42.619" v="467" actId="26606"/>
          <ac:spMkLst>
            <pc:docMk/>
            <pc:sldMk cId="1842710194" sldId="295"/>
            <ac:spMk id="66" creationId="{BEBFA723-5A7B-472D-ABD7-1526B8D3A38B}"/>
          </ac:spMkLst>
        </pc:spChg>
        <pc:spChg chg="add del">
          <ac:chgData name="Ajinkya Nimbarte" userId="2bce2619-38f7-491c-8acd-add0e26b222c" providerId="ADAL" clId="{2074B8B2-5085-47B4-9618-8E350E0B4E3C}" dt="2023-09-26T11:15:46.294" v="469" actId="26606"/>
          <ac:spMkLst>
            <pc:docMk/>
            <pc:sldMk cId="1842710194" sldId="295"/>
            <ac:spMk id="72" creationId="{9B7AD9F6-8CE7-4299-8FC6-328F4DCD3FF9}"/>
          </ac:spMkLst>
        </pc:spChg>
        <pc:spChg chg="add del">
          <ac:chgData name="Ajinkya Nimbarte" userId="2bce2619-38f7-491c-8acd-add0e26b222c" providerId="ADAL" clId="{2074B8B2-5085-47B4-9618-8E350E0B4E3C}" dt="2023-09-26T11:15:46.294" v="469" actId="26606"/>
          <ac:spMkLst>
            <pc:docMk/>
            <pc:sldMk cId="1842710194" sldId="295"/>
            <ac:spMk id="73" creationId="{F49775AF-8896-43EE-92C6-83497D6DC56F}"/>
          </ac:spMkLst>
        </pc:spChg>
        <pc:spChg chg="add del">
          <ac:chgData name="Ajinkya Nimbarte" userId="2bce2619-38f7-491c-8acd-add0e26b222c" providerId="ADAL" clId="{2074B8B2-5085-47B4-9618-8E350E0B4E3C}" dt="2023-09-26T11:15:47.672" v="471" actId="26606"/>
          <ac:spMkLst>
            <pc:docMk/>
            <pc:sldMk cId="1842710194" sldId="295"/>
            <ac:spMk id="75" creationId="{37C89E4B-3C9F-44B9-8B86-D9E3D112D8EC}"/>
          </ac:spMkLst>
        </pc:spChg>
        <pc:spChg chg="add del">
          <ac:chgData name="Ajinkya Nimbarte" userId="2bce2619-38f7-491c-8acd-add0e26b222c" providerId="ADAL" clId="{2074B8B2-5085-47B4-9618-8E350E0B4E3C}" dt="2023-09-26T11:15:49.020" v="473" actId="26606"/>
          <ac:spMkLst>
            <pc:docMk/>
            <pc:sldMk cId="1842710194" sldId="295"/>
            <ac:spMk id="79" creationId="{06DA9DF9-31F7-4056-B42E-878CC92417B8}"/>
          </ac:spMkLst>
        </pc:spChg>
        <pc:spChg chg="add del">
          <ac:chgData name="Ajinkya Nimbarte" userId="2bce2619-38f7-491c-8acd-add0e26b222c" providerId="ADAL" clId="{2074B8B2-5085-47B4-9618-8E350E0B4E3C}" dt="2023-09-26T11:15:51.413" v="475" actId="26606"/>
          <ac:spMkLst>
            <pc:docMk/>
            <pc:sldMk cId="1842710194" sldId="295"/>
            <ac:spMk id="81" creationId="{37C89E4B-3C9F-44B9-8B86-D9E3D112D8EC}"/>
          </ac:spMkLst>
        </pc:spChg>
        <pc:grpChg chg="add del">
          <ac:chgData name="Ajinkya Nimbarte" userId="2bce2619-38f7-491c-8acd-add0e26b222c" providerId="ADAL" clId="{2074B8B2-5085-47B4-9618-8E350E0B4E3C}" dt="2023-09-26T11:15:42.619" v="467" actId="26606"/>
          <ac:grpSpMkLst>
            <pc:docMk/>
            <pc:sldMk cId="1842710194" sldId="295"/>
            <ac:grpSpMk id="67" creationId="{CF22986C-DDF7-4109-9D6A-006800D6B041}"/>
          </ac:grpSpMkLst>
        </pc:grpChg>
        <pc:picChg chg="mod ord">
          <ac:chgData name="Ajinkya Nimbarte" userId="2bce2619-38f7-491c-8acd-add0e26b222c" providerId="ADAL" clId="{2074B8B2-5085-47B4-9618-8E350E0B4E3C}" dt="2023-09-26T11:15:51.413" v="475" actId="26606"/>
          <ac:picMkLst>
            <pc:docMk/>
            <pc:sldMk cId="1842710194" sldId="295"/>
            <ac:picMk id="4" creationId="{542D6438-C674-1929-616F-CF369E719AF0}"/>
          </ac:picMkLst>
        </pc:picChg>
        <pc:cxnChg chg="add del">
          <ac:chgData name="Ajinkya Nimbarte" userId="2bce2619-38f7-491c-8acd-add0e26b222c" providerId="ADAL" clId="{2074B8B2-5085-47B4-9618-8E350E0B4E3C}" dt="2023-09-26T11:15:47.672" v="471" actId="26606"/>
          <ac:cxnSpMkLst>
            <pc:docMk/>
            <pc:sldMk cId="1842710194" sldId="295"/>
            <ac:cxnSpMk id="76" creationId="{AA2EAA10-076F-46BD-8F0F-B9A2FB77A85C}"/>
          </ac:cxnSpMkLst>
        </pc:cxnChg>
        <pc:cxnChg chg="add del">
          <ac:chgData name="Ajinkya Nimbarte" userId="2bce2619-38f7-491c-8acd-add0e26b222c" providerId="ADAL" clId="{2074B8B2-5085-47B4-9618-8E350E0B4E3C}" dt="2023-09-26T11:15:47.672" v="471" actId="26606"/>
          <ac:cxnSpMkLst>
            <pc:docMk/>
            <pc:sldMk cId="1842710194" sldId="295"/>
            <ac:cxnSpMk id="77" creationId="{D891E407-403B-4764-86C9-33A56D3BCAA3}"/>
          </ac:cxnSpMkLst>
        </pc:cxnChg>
        <pc:cxnChg chg="add del">
          <ac:chgData name="Ajinkya Nimbarte" userId="2bce2619-38f7-491c-8acd-add0e26b222c" providerId="ADAL" clId="{2074B8B2-5085-47B4-9618-8E350E0B4E3C}" dt="2023-09-26T11:15:51.413" v="475" actId="26606"/>
          <ac:cxnSpMkLst>
            <pc:docMk/>
            <pc:sldMk cId="1842710194" sldId="295"/>
            <ac:cxnSpMk id="82" creationId="{AA2EAA10-076F-46BD-8F0F-B9A2FB77A85C}"/>
          </ac:cxnSpMkLst>
        </pc:cxnChg>
        <pc:cxnChg chg="add del">
          <ac:chgData name="Ajinkya Nimbarte" userId="2bce2619-38f7-491c-8acd-add0e26b222c" providerId="ADAL" clId="{2074B8B2-5085-47B4-9618-8E350E0B4E3C}" dt="2023-09-26T11:15:51.413" v="475" actId="26606"/>
          <ac:cxnSpMkLst>
            <pc:docMk/>
            <pc:sldMk cId="1842710194" sldId="295"/>
            <ac:cxnSpMk id="83" creationId="{D891E407-403B-4764-86C9-33A56D3BCAA3}"/>
          </ac:cxnSpMkLst>
        </pc:cxnChg>
      </pc:sldChg>
      <pc:sldChg chg="delSp mod">
        <pc:chgData name="Ajinkya Nimbarte" userId="2bce2619-38f7-491c-8acd-add0e26b222c" providerId="ADAL" clId="{2074B8B2-5085-47B4-9618-8E350E0B4E3C}" dt="2023-09-26T11:31:43.578" v="613" actId="478"/>
        <pc:sldMkLst>
          <pc:docMk/>
          <pc:sldMk cId="2559007962" sldId="296"/>
        </pc:sldMkLst>
        <pc:spChg chg="del">
          <ac:chgData name="Ajinkya Nimbarte" userId="2bce2619-38f7-491c-8acd-add0e26b222c" providerId="ADAL" clId="{2074B8B2-5085-47B4-9618-8E350E0B4E3C}" dt="2023-09-26T11:31:43.578" v="613" actId="478"/>
          <ac:spMkLst>
            <pc:docMk/>
            <pc:sldMk cId="2559007962" sldId="296"/>
            <ac:spMk id="2" creationId="{E9DD86FF-3EAA-C27A-4EFC-8258FB4EE08C}"/>
          </ac:spMkLst>
        </pc:spChg>
      </pc:sldChg>
      <pc:sldChg chg="delSp modSp mod">
        <pc:chgData name="Ajinkya Nimbarte" userId="2bce2619-38f7-491c-8acd-add0e26b222c" providerId="ADAL" clId="{2074B8B2-5085-47B4-9618-8E350E0B4E3C}" dt="2023-10-11T10:49:44.848" v="661" actId="313"/>
        <pc:sldMkLst>
          <pc:docMk/>
          <pc:sldMk cId="1257143373" sldId="297"/>
        </pc:sldMkLst>
        <pc:spChg chg="del">
          <ac:chgData name="Ajinkya Nimbarte" userId="2bce2619-38f7-491c-8acd-add0e26b222c" providerId="ADAL" clId="{2074B8B2-5085-47B4-9618-8E350E0B4E3C}" dt="2023-09-26T11:31:49.703" v="614" actId="478"/>
          <ac:spMkLst>
            <pc:docMk/>
            <pc:sldMk cId="1257143373" sldId="297"/>
            <ac:spMk id="2" creationId="{E9DD86FF-3EAA-C27A-4EFC-8258FB4EE08C}"/>
          </ac:spMkLst>
        </pc:spChg>
        <pc:spChg chg="mod">
          <ac:chgData name="Ajinkya Nimbarte" userId="2bce2619-38f7-491c-8acd-add0e26b222c" providerId="ADAL" clId="{2074B8B2-5085-47B4-9618-8E350E0B4E3C}" dt="2023-10-11T10:49:44.848" v="661" actId="313"/>
          <ac:spMkLst>
            <pc:docMk/>
            <pc:sldMk cId="1257143373" sldId="297"/>
            <ac:spMk id="11" creationId="{A172E59D-B93E-0AB5-6E83-23474E7872BB}"/>
          </ac:spMkLst>
        </pc:spChg>
      </pc:sldChg>
      <pc:sldChg chg="add del">
        <pc:chgData name="Ajinkya Nimbarte" userId="2bce2619-38f7-491c-8acd-add0e26b222c" providerId="ADAL" clId="{2074B8B2-5085-47B4-9618-8E350E0B4E3C}" dt="2023-09-26T11:18:15.278" v="480"/>
        <pc:sldMkLst>
          <pc:docMk/>
          <pc:sldMk cId="367536103" sldId="298"/>
        </pc:sldMkLst>
      </pc:sldChg>
      <pc:sldChg chg="addSp delSp modSp del mod ord setBg">
        <pc:chgData name="Ajinkya Nimbarte" userId="2bce2619-38f7-491c-8acd-add0e26b222c" providerId="ADAL" clId="{2074B8B2-5085-47B4-9618-8E350E0B4E3C}" dt="2023-09-26T11:17:50.968" v="476" actId="2696"/>
        <pc:sldMkLst>
          <pc:docMk/>
          <pc:sldMk cId="2882675349" sldId="298"/>
        </pc:sldMkLst>
        <pc:spChg chg="mod">
          <ac:chgData name="Ajinkya Nimbarte" userId="2bce2619-38f7-491c-8acd-add0e26b222c" providerId="ADAL" clId="{2074B8B2-5085-47B4-9618-8E350E0B4E3C}" dt="2023-09-26T11:10:32.609" v="400" actId="26606"/>
          <ac:spMkLst>
            <pc:docMk/>
            <pc:sldMk cId="2882675349" sldId="298"/>
            <ac:spMk id="2" creationId="{E9DD86FF-3EAA-C27A-4EFC-8258FB4EE08C}"/>
          </ac:spMkLst>
        </pc:spChg>
        <pc:spChg chg="mod">
          <ac:chgData name="Ajinkya Nimbarte" userId="2bce2619-38f7-491c-8acd-add0e26b222c" providerId="ADAL" clId="{2074B8B2-5085-47B4-9618-8E350E0B4E3C}" dt="2023-09-26T11:10:32.609" v="400" actId="26606"/>
          <ac:spMkLst>
            <pc:docMk/>
            <pc:sldMk cId="2882675349" sldId="298"/>
            <ac:spMk id="3" creationId="{E41269A3-6E7D-AB0F-B860-97302626D2C8}"/>
          </ac:spMkLst>
        </pc:spChg>
        <pc:spChg chg="add del mod">
          <ac:chgData name="Ajinkya Nimbarte" userId="2bce2619-38f7-491c-8acd-add0e26b222c" providerId="ADAL" clId="{2074B8B2-5085-47B4-9618-8E350E0B4E3C}" dt="2023-09-26T11:10:41.503" v="403" actId="26606"/>
          <ac:spMkLst>
            <pc:docMk/>
            <pc:sldMk cId="2882675349" sldId="298"/>
            <ac:spMk id="4" creationId="{B02E54A9-6516-AD2D-D036-382F69A1EA2E}"/>
          </ac:spMkLst>
        </pc:spChg>
        <pc:spChg chg="mod">
          <ac:chgData name="Ajinkya Nimbarte" userId="2bce2619-38f7-491c-8acd-add0e26b222c" providerId="ADAL" clId="{2074B8B2-5085-47B4-9618-8E350E0B4E3C}" dt="2023-09-26T11:10:32.609" v="400" actId="26606"/>
          <ac:spMkLst>
            <pc:docMk/>
            <pc:sldMk cId="2882675349" sldId="298"/>
            <ac:spMk id="5" creationId="{C5E0057B-C7F6-BEB6-577D-03A9B50CC7E1}"/>
          </ac:spMkLst>
        </pc:spChg>
        <pc:spChg chg="mod ord">
          <ac:chgData name="Ajinkya Nimbarte" userId="2bce2619-38f7-491c-8acd-add0e26b222c" providerId="ADAL" clId="{2074B8B2-5085-47B4-9618-8E350E0B4E3C}" dt="2023-09-26T11:10:32.609" v="400" actId="26606"/>
          <ac:spMkLst>
            <pc:docMk/>
            <pc:sldMk cId="2882675349" sldId="298"/>
            <ac:spMk id="8" creationId="{556BD96C-63D5-E3E1-26EF-C1C23324860B}"/>
          </ac:spMkLst>
        </pc:spChg>
        <pc:spChg chg="mod">
          <ac:chgData name="Ajinkya Nimbarte" userId="2bce2619-38f7-491c-8acd-add0e26b222c" providerId="ADAL" clId="{2074B8B2-5085-47B4-9618-8E350E0B4E3C}" dt="2023-09-26T11:10:32.609" v="400" actId="26606"/>
          <ac:spMkLst>
            <pc:docMk/>
            <pc:sldMk cId="2882675349" sldId="298"/>
            <ac:spMk id="11" creationId="{A172E59D-B93E-0AB5-6E83-23474E7872BB}"/>
          </ac:spMkLst>
        </pc:spChg>
        <pc:spChg chg="add del">
          <ac:chgData name="Ajinkya Nimbarte" userId="2bce2619-38f7-491c-8acd-add0e26b222c" providerId="ADAL" clId="{2074B8B2-5085-47B4-9618-8E350E0B4E3C}" dt="2023-09-26T11:10:23.823" v="392" actId="26606"/>
          <ac:spMkLst>
            <pc:docMk/>
            <pc:sldMk cId="2882675349" sldId="298"/>
            <ac:spMk id="18" creationId="{35D813D1-BA6B-40B4-A101-04BB89445561}"/>
          </ac:spMkLst>
        </pc:spChg>
        <pc:spChg chg="add del">
          <ac:chgData name="Ajinkya Nimbarte" userId="2bce2619-38f7-491c-8acd-add0e26b222c" providerId="ADAL" clId="{2074B8B2-5085-47B4-9618-8E350E0B4E3C}" dt="2023-09-26T11:10:22.062" v="390" actId="26606"/>
          <ac:spMkLst>
            <pc:docMk/>
            <pc:sldMk cId="2882675349" sldId="298"/>
            <ac:spMk id="20" creationId="{E5BBB0F9-6A59-4D02-A9C7-A2D6516684CE}"/>
          </ac:spMkLst>
        </pc:spChg>
        <pc:spChg chg="add del">
          <ac:chgData name="Ajinkya Nimbarte" userId="2bce2619-38f7-491c-8acd-add0e26b222c" providerId="ADAL" clId="{2074B8B2-5085-47B4-9618-8E350E0B4E3C}" dt="2023-09-26T11:10:22.062" v="390" actId="26606"/>
          <ac:spMkLst>
            <pc:docMk/>
            <pc:sldMk cId="2882675349" sldId="298"/>
            <ac:spMk id="21" creationId="{92468898-5A6E-4D55-85EC-308E785EE06C}"/>
          </ac:spMkLst>
        </pc:spChg>
        <pc:spChg chg="add del">
          <ac:chgData name="Ajinkya Nimbarte" userId="2bce2619-38f7-491c-8acd-add0e26b222c" providerId="ADAL" clId="{2074B8B2-5085-47B4-9618-8E350E0B4E3C}" dt="2023-09-26T11:10:22.062" v="390" actId="26606"/>
          <ac:spMkLst>
            <pc:docMk/>
            <pc:sldMk cId="2882675349" sldId="298"/>
            <ac:spMk id="22" creationId="{3E23A947-2D45-4208-AE2B-64948C87A3EB}"/>
          </ac:spMkLst>
        </pc:spChg>
        <pc:spChg chg="add del">
          <ac:chgData name="Ajinkya Nimbarte" userId="2bce2619-38f7-491c-8acd-add0e26b222c" providerId="ADAL" clId="{2074B8B2-5085-47B4-9618-8E350E0B4E3C}" dt="2023-09-26T11:10:23.823" v="392" actId="26606"/>
          <ac:spMkLst>
            <pc:docMk/>
            <pc:sldMk cId="2882675349" sldId="298"/>
            <ac:spMk id="24" creationId="{AEA3DFA5-2D7B-4989-8ED7-8321EC114CF1}"/>
          </ac:spMkLst>
        </pc:spChg>
        <pc:spChg chg="add del">
          <ac:chgData name="Ajinkya Nimbarte" userId="2bce2619-38f7-491c-8acd-add0e26b222c" providerId="ADAL" clId="{2074B8B2-5085-47B4-9618-8E350E0B4E3C}" dt="2023-09-26T11:10:23.823" v="392" actId="26606"/>
          <ac:spMkLst>
            <pc:docMk/>
            <pc:sldMk cId="2882675349" sldId="298"/>
            <ac:spMk id="25" creationId="{0D7B6173-1D58-48E2-83CF-37350F315F75}"/>
          </ac:spMkLst>
        </pc:spChg>
        <pc:spChg chg="add del">
          <ac:chgData name="Ajinkya Nimbarte" userId="2bce2619-38f7-491c-8acd-add0e26b222c" providerId="ADAL" clId="{2074B8B2-5085-47B4-9618-8E350E0B4E3C}" dt="2023-09-26T11:10:23.823" v="392" actId="26606"/>
          <ac:spMkLst>
            <pc:docMk/>
            <pc:sldMk cId="2882675349" sldId="298"/>
            <ac:spMk id="27" creationId="{21BDEC81-16A7-4451-B893-C15000083B77}"/>
          </ac:spMkLst>
        </pc:spChg>
        <pc:spChg chg="add del">
          <ac:chgData name="Ajinkya Nimbarte" userId="2bce2619-38f7-491c-8acd-add0e26b222c" providerId="ADAL" clId="{2074B8B2-5085-47B4-9618-8E350E0B4E3C}" dt="2023-09-26T11:10:25.468" v="394" actId="26606"/>
          <ac:spMkLst>
            <pc:docMk/>
            <pc:sldMk cId="2882675349" sldId="298"/>
            <ac:spMk id="29" creationId="{0D7B6173-1D58-48E2-83CF-37350F315F75}"/>
          </ac:spMkLst>
        </pc:spChg>
        <pc:spChg chg="add del">
          <ac:chgData name="Ajinkya Nimbarte" userId="2bce2619-38f7-491c-8acd-add0e26b222c" providerId="ADAL" clId="{2074B8B2-5085-47B4-9618-8E350E0B4E3C}" dt="2023-09-26T11:10:25.468" v="394" actId="26606"/>
          <ac:spMkLst>
            <pc:docMk/>
            <pc:sldMk cId="2882675349" sldId="298"/>
            <ac:spMk id="30" creationId="{BE149CDF-5DAC-4860-A285-9492CF2090AA}"/>
          </ac:spMkLst>
        </pc:spChg>
        <pc:spChg chg="add del">
          <ac:chgData name="Ajinkya Nimbarte" userId="2bce2619-38f7-491c-8acd-add0e26b222c" providerId="ADAL" clId="{2074B8B2-5085-47B4-9618-8E350E0B4E3C}" dt="2023-09-26T11:10:25.468" v="394" actId="26606"/>
          <ac:spMkLst>
            <pc:docMk/>
            <pc:sldMk cId="2882675349" sldId="298"/>
            <ac:spMk id="32" creationId="{21BDEC81-16A7-4451-B893-C15000083B77}"/>
          </ac:spMkLst>
        </pc:spChg>
        <pc:spChg chg="add del">
          <ac:chgData name="Ajinkya Nimbarte" userId="2bce2619-38f7-491c-8acd-add0e26b222c" providerId="ADAL" clId="{2074B8B2-5085-47B4-9618-8E350E0B4E3C}" dt="2023-09-26T11:10:25.468" v="394" actId="26606"/>
          <ac:spMkLst>
            <pc:docMk/>
            <pc:sldMk cId="2882675349" sldId="298"/>
            <ac:spMk id="33" creationId="{26A515A1-4D80-430E-BE0A-71A290516A82}"/>
          </ac:spMkLst>
        </pc:spChg>
        <pc:spChg chg="add del">
          <ac:chgData name="Ajinkya Nimbarte" userId="2bce2619-38f7-491c-8acd-add0e26b222c" providerId="ADAL" clId="{2074B8B2-5085-47B4-9618-8E350E0B4E3C}" dt="2023-09-26T11:10:28.091" v="396" actId="26606"/>
          <ac:spMkLst>
            <pc:docMk/>
            <pc:sldMk cId="2882675349" sldId="298"/>
            <ac:spMk id="35" creationId="{2B97F24A-32CE-4C1C-A50D-3016B394DCFB}"/>
          </ac:spMkLst>
        </pc:spChg>
        <pc:spChg chg="add del">
          <ac:chgData name="Ajinkya Nimbarte" userId="2bce2619-38f7-491c-8acd-add0e26b222c" providerId="ADAL" clId="{2074B8B2-5085-47B4-9618-8E350E0B4E3C}" dt="2023-09-26T11:10:28.091" v="396" actId="26606"/>
          <ac:spMkLst>
            <pc:docMk/>
            <pc:sldMk cId="2882675349" sldId="298"/>
            <ac:spMk id="36" creationId="{6357EC4F-235E-4222-A36F-C7878ACE37F2}"/>
          </ac:spMkLst>
        </pc:spChg>
        <pc:spChg chg="add del">
          <ac:chgData name="Ajinkya Nimbarte" userId="2bce2619-38f7-491c-8acd-add0e26b222c" providerId="ADAL" clId="{2074B8B2-5085-47B4-9618-8E350E0B4E3C}" dt="2023-09-26T11:10:30.427" v="398" actId="26606"/>
          <ac:spMkLst>
            <pc:docMk/>
            <pc:sldMk cId="2882675349" sldId="298"/>
            <ac:spMk id="38" creationId="{0B9EE3F3-89B7-43C3-8651-C4C96830993D}"/>
          </ac:spMkLst>
        </pc:spChg>
        <pc:spChg chg="add del">
          <ac:chgData name="Ajinkya Nimbarte" userId="2bce2619-38f7-491c-8acd-add0e26b222c" providerId="ADAL" clId="{2074B8B2-5085-47B4-9618-8E350E0B4E3C}" dt="2023-09-26T11:10:30.427" v="398" actId="26606"/>
          <ac:spMkLst>
            <pc:docMk/>
            <pc:sldMk cId="2882675349" sldId="298"/>
            <ac:spMk id="39" creationId="{33AE4636-AEEC-45D6-84D4-7AC2DA48ECF8}"/>
          </ac:spMkLst>
        </pc:spChg>
        <pc:spChg chg="add del">
          <ac:chgData name="Ajinkya Nimbarte" userId="2bce2619-38f7-491c-8acd-add0e26b222c" providerId="ADAL" clId="{2074B8B2-5085-47B4-9618-8E350E0B4E3C}" dt="2023-09-26T11:10:30.427" v="398" actId="26606"/>
          <ac:spMkLst>
            <pc:docMk/>
            <pc:sldMk cId="2882675349" sldId="298"/>
            <ac:spMk id="40" creationId="{8D9CE0F4-2EB2-4F1F-8AAC-DB3571D9FE10}"/>
          </ac:spMkLst>
        </pc:spChg>
        <pc:spChg chg="add del">
          <ac:chgData name="Ajinkya Nimbarte" userId="2bce2619-38f7-491c-8acd-add0e26b222c" providerId="ADAL" clId="{2074B8B2-5085-47B4-9618-8E350E0B4E3C}" dt="2023-09-26T11:10:32.609" v="400" actId="26606"/>
          <ac:spMkLst>
            <pc:docMk/>
            <pc:sldMk cId="2882675349" sldId="298"/>
            <ac:spMk id="42" creationId="{AA474011-A49D-4C7A-BF41-0ACD0A2693B3}"/>
          </ac:spMkLst>
        </pc:spChg>
        <pc:spChg chg="add del">
          <ac:chgData name="Ajinkya Nimbarte" userId="2bce2619-38f7-491c-8acd-add0e26b222c" providerId="ADAL" clId="{2074B8B2-5085-47B4-9618-8E350E0B4E3C}" dt="2023-09-26T11:10:32.609" v="400" actId="26606"/>
          <ac:spMkLst>
            <pc:docMk/>
            <pc:sldMk cId="2882675349" sldId="298"/>
            <ac:spMk id="43" creationId="{6D72081E-AD41-4FBB-B02B-698A68DBCA5E}"/>
          </ac:spMkLst>
        </pc:spChg>
        <pc:spChg chg="add del">
          <ac:chgData name="Ajinkya Nimbarte" userId="2bce2619-38f7-491c-8acd-add0e26b222c" providerId="ADAL" clId="{2074B8B2-5085-47B4-9618-8E350E0B4E3C}" dt="2023-09-26T11:10:32.609" v="400" actId="26606"/>
          <ac:spMkLst>
            <pc:docMk/>
            <pc:sldMk cId="2882675349" sldId="298"/>
            <ac:spMk id="44" creationId="{716248AD-805F-41BF-9B57-FC53E5B32F98}"/>
          </ac:spMkLst>
        </pc:spChg>
        <pc:spChg chg="add del">
          <ac:chgData name="Ajinkya Nimbarte" userId="2bce2619-38f7-491c-8acd-add0e26b222c" providerId="ADAL" clId="{2074B8B2-5085-47B4-9618-8E350E0B4E3C}" dt="2023-09-26T11:10:32.609" v="400" actId="26606"/>
          <ac:spMkLst>
            <pc:docMk/>
            <pc:sldMk cId="2882675349" sldId="298"/>
            <ac:spMk id="45" creationId="{1F82758F-B2B3-4F0A-BB90-4BFFEDD166D6}"/>
          </ac:spMkLst>
        </pc:spChg>
        <pc:grpChg chg="add del">
          <ac:chgData name="Ajinkya Nimbarte" userId="2bce2619-38f7-491c-8acd-add0e26b222c" providerId="ADAL" clId="{2074B8B2-5085-47B4-9618-8E350E0B4E3C}" dt="2023-09-26T11:10:20.422" v="388" actId="26606"/>
          <ac:grpSpMkLst>
            <pc:docMk/>
            <pc:sldMk cId="2882675349" sldId="298"/>
            <ac:grpSpMk id="16" creationId="{31C49F18-8757-4E87-5C2E-9D6D7B82BA3B}"/>
          </ac:grpSpMkLst>
        </pc:grpChg>
        <pc:graphicFrameChg chg="add del">
          <ac:chgData name="Ajinkya Nimbarte" userId="2bce2619-38f7-491c-8acd-add0e26b222c" providerId="ADAL" clId="{2074B8B2-5085-47B4-9618-8E350E0B4E3C}" dt="2023-09-26T11:10:41.471" v="402" actId="26606"/>
          <ac:graphicFrameMkLst>
            <pc:docMk/>
            <pc:sldMk cId="2882675349" sldId="298"/>
            <ac:graphicFrameMk id="13" creationId="{D7E38150-557C-931E-F8F6-5D7CC1C74AFA}"/>
          </ac:graphicFrameMkLst>
        </pc:graphicFrameChg>
        <pc:graphicFrameChg chg="add">
          <ac:chgData name="Ajinkya Nimbarte" userId="2bce2619-38f7-491c-8acd-add0e26b222c" providerId="ADAL" clId="{2074B8B2-5085-47B4-9618-8E350E0B4E3C}" dt="2023-09-26T11:10:41.503" v="403" actId="26606"/>
          <ac:graphicFrameMkLst>
            <pc:docMk/>
            <pc:sldMk cId="2882675349" sldId="298"/>
            <ac:graphicFrameMk id="15" creationId="{752DBFE6-8840-E954-879A-F924BB21F5C9}"/>
          </ac:graphicFrameMkLst>
        </pc:graphicFrameChg>
        <pc:picChg chg="add del">
          <ac:chgData name="Ajinkya Nimbarte" userId="2bce2619-38f7-491c-8acd-add0e26b222c" providerId="ADAL" clId="{2074B8B2-5085-47B4-9618-8E350E0B4E3C}" dt="2023-09-26T11:10:23.823" v="392" actId="26606"/>
          <ac:picMkLst>
            <pc:docMk/>
            <pc:sldMk cId="2882675349" sldId="298"/>
            <ac:picMk id="26" creationId="{B0DAC8FB-A162-44E3-A606-C855A03A5B09}"/>
          </ac:picMkLst>
        </pc:picChg>
        <pc:picChg chg="add del">
          <ac:chgData name="Ajinkya Nimbarte" userId="2bce2619-38f7-491c-8acd-add0e26b222c" providerId="ADAL" clId="{2074B8B2-5085-47B4-9618-8E350E0B4E3C}" dt="2023-09-26T11:10:25.468" v="394" actId="26606"/>
          <ac:picMkLst>
            <pc:docMk/>
            <pc:sldMk cId="2882675349" sldId="298"/>
            <ac:picMk id="31" creationId="{B0DAC8FB-A162-44E3-A606-C855A03A5B09}"/>
          </ac:picMkLst>
        </pc:picChg>
      </pc:sldChg>
      <pc:sldChg chg="addSp modSp del mod ord">
        <pc:chgData name="Ajinkya Nimbarte" userId="2bce2619-38f7-491c-8acd-add0e26b222c" providerId="ADAL" clId="{2074B8B2-5085-47B4-9618-8E350E0B4E3C}" dt="2023-09-25T09:56:59.275" v="50" actId="47"/>
        <pc:sldMkLst>
          <pc:docMk/>
          <pc:sldMk cId="3839737560" sldId="299"/>
        </pc:sldMkLst>
        <pc:spChg chg="add mod">
          <ac:chgData name="Ajinkya Nimbarte" userId="2bce2619-38f7-491c-8acd-add0e26b222c" providerId="ADAL" clId="{2074B8B2-5085-47B4-9618-8E350E0B4E3C}" dt="2023-09-25T09:56:56.611" v="49" actId="6549"/>
          <ac:spMkLst>
            <pc:docMk/>
            <pc:sldMk cId="3839737560" sldId="299"/>
            <ac:spMk id="7" creationId="{998B561C-9F75-9E95-1465-F747E421A6C1}"/>
          </ac:spMkLst>
        </pc:spChg>
      </pc:sldChg>
      <pc:sldChg chg="addSp delSp modSp mod setBg modAnim">
        <pc:chgData name="Ajinkya Nimbarte" userId="2bce2619-38f7-491c-8acd-add0e26b222c" providerId="ADAL" clId="{2074B8B2-5085-47B4-9618-8E350E0B4E3C}" dt="2023-10-11T13:19:44.026" v="662"/>
        <pc:sldMkLst>
          <pc:docMk/>
          <pc:sldMk cId="295506931" sldId="300"/>
        </pc:sldMkLst>
        <pc:spChg chg="mod">
          <ac:chgData name="Ajinkya Nimbarte" userId="2bce2619-38f7-491c-8acd-add0e26b222c" providerId="ADAL" clId="{2074B8B2-5085-47B4-9618-8E350E0B4E3C}" dt="2023-09-26T11:13:08.669" v="447" actId="20577"/>
          <ac:spMkLst>
            <pc:docMk/>
            <pc:sldMk cId="295506931" sldId="300"/>
            <ac:spMk id="2" creationId="{E9DD86FF-3EAA-C27A-4EFC-8258FB4EE08C}"/>
          </ac:spMkLst>
        </pc:spChg>
        <pc:spChg chg="mod">
          <ac:chgData name="Ajinkya Nimbarte" userId="2bce2619-38f7-491c-8acd-add0e26b222c" providerId="ADAL" clId="{2074B8B2-5085-47B4-9618-8E350E0B4E3C}" dt="2023-09-26T11:13:03.524" v="445" actId="26606"/>
          <ac:spMkLst>
            <pc:docMk/>
            <pc:sldMk cId="295506931" sldId="300"/>
            <ac:spMk id="3" creationId="{E41269A3-6E7D-AB0F-B860-97302626D2C8}"/>
          </ac:spMkLst>
        </pc:spChg>
        <pc:spChg chg="mod">
          <ac:chgData name="Ajinkya Nimbarte" userId="2bce2619-38f7-491c-8acd-add0e26b222c" providerId="ADAL" clId="{2074B8B2-5085-47B4-9618-8E350E0B4E3C}" dt="2023-09-26T11:13:03.524" v="445" actId="26606"/>
          <ac:spMkLst>
            <pc:docMk/>
            <pc:sldMk cId="295506931" sldId="300"/>
            <ac:spMk id="5" creationId="{C5E0057B-C7F6-BEB6-577D-03A9B50CC7E1}"/>
          </ac:spMkLst>
        </pc:spChg>
        <pc:spChg chg="add del">
          <ac:chgData name="Ajinkya Nimbarte" userId="2bce2619-38f7-491c-8acd-add0e26b222c" providerId="ADAL" clId="{2074B8B2-5085-47B4-9618-8E350E0B4E3C}" dt="2023-09-26T11:13:03.524" v="445" actId="26606"/>
          <ac:spMkLst>
            <pc:docMk/>
            <pc:sldMk cId="295506931" sldId="300"/>
            <ac:spMk id="6" creationId="{1F578FE7-B856-751F-29FA-9EE7F4E5C3B8}"/>
          </ac:spMkLst>
        </pc:spChg>
        <pc:spChg chg="mod ord">
          <ac:chgData name="Ajinkya Nimbarte" userId="2bce2619-38f7-491c-8acd-add0e26b222c" providerId="ADAL" clId="{2074B8B2-5085-47B4-9618-8E350E0B4E3C}" dt="2023-09-26T11:13:03.524" v="445" actId="26606"/>
          <ac:spMkLst>
            <pc:docMk/>
            <pc:sldMk cId="295506931" sldId="300"/>
            <ac:spMk id="8" creationId="{556BD96C-63D5-E3E1-26EF-C1C23324860B}"/>
          </ac:spMkLst>
        </pc:spChg>
        <pc:spChg chg="add del">
          <ac:chgData name="Ajinkya Nimbarte" userId="2bce2619-38f7-491c-8acd-add0e26b222c" providerId="ADAL" clId="{2074B8B2-5085-47B4-9618-8E350E0B4E3C}" dt="2023-09-26T11:13:03.524" v="445" actId="26606"/>
          <ac:spMkLst>
            <pc:docMk/>
            <pc:sldMk cId="295506931" sldId="300"/>
            <ac:spMk id="14" creationId="{BACC6370-2D7E-4714-9D71-7542949D7D5D}"/>
          </ac:spMkLst>
        </pc:spChg>
        <pc:spChg chg="add del">
          <ac:chgData name="Ajinkya Nimbarte" userId="2bce2619-38f7-491c-8acd-add0e26b222c" providerId="ADAL" clId="{2074B8B2-5085-47B4-9618-8E350E0B4E3C}" dt="2023-09-26T11:13:03.524" v="445" actId="26606"/>
          <ac:spMkLst>
            <pc:docMk/>
            <pc:sldMk cId="295506931" sldId="300"/>
            <ac:spMk id="16" creationId="{F68B3F68-107C-434F-AA38-110D5EA91B85}"/>
          </ac:spMkLst>
        </pc:spChg>
        <pc:spChg chg="add del">
          <ac:chgData name="Ajinkya Nimbarte" userId="2bce2619-38f7-491c-8acd-add0e26b222c" providerId="ADAL" clId="{2074B8B2-5085-47B4-9618-8E350E0B4E3C}" dt="2023-09-26T11:13:03.524" v="445" actId="26606"/>
          <ac:spMkLst>
            <pc:docMk/>
            <pc:sldMk cId="295506931" sldId="300"/>
            <ac:spMk id="18" creationId="{AAD0DBB9-1A4B-4391-81D4-CB19F9AB918A}"/>
          </ac:spMkLst>
        </pc:spChg>
        <pc:spChg chg="add del">
          <ac:chgData name="Ajinkya Nimbarte" userId="2bce2619-38f7-491c-8acd-add0e26b222c" providerId="ADAL" clId="{2074B8B2-5085-47B4-9618-8E350E0B4E3C}" dt="2023-09-26T11:13:03.524" v="445" actId="26606"/>
          <ac:spMkLst>
            <pc:docMk/>
            <pc:sldMk cId="295506931" sldId="300"/>
            <ac:spMk id="20" creationId="{063BBA22-50EA-4C4D-BE05-F1CE4E63AA56}"/>
          </ac:spMkLst>
        </pc:spChg>
        <pc:graphicFrameChg chg="add del">
          <ac:chgData name="Ajinkya Nimbarte" userId="2bce2619-38f7-491c-8acd-add0e26b222c" providerId="ADAL" clId="{2074B8B2-5085-47B4-9618-8E350E0B4E3C}" dt="2023-09-26T11:12:49.150" v="441" actId="26606"/>
          <ac:graphicFrameMkLst>
            <pc:docMk/>
            <pc:sldMk cId="295506931" sldId="300"/>
            <ac:graphicFrameMk id="10" creationId="{AA4354D5-A1F2-C949-CC29-2494B046ED32}"/>
          </ac:graphicFrameMkLst>
        </pc:graphicFrameChg>
        <pc:graphicFrameChg chg="add del">
          <ac:chgData name="Ajinkya Nimbarte" userId="2bce2619-38f7-491c-8acd-add0e26b222c" providerId="ADAL" clId="{2074B8B2-5085-47B4-9618-8E350E0B4E3C}" dt="2023-09-26T11:12:55.145" v="443" actId="26606"/>
          <ac:graphicFrameMkLst>
            <pc:docMk/>
            <pc:sldMk cId="295506931" sldId="300"/>
            <ac:graphicFrameMk id="12" creationId="{4E8B474A-E537-C4FF-9F0F-09ED895E441E}"/>
          </ac:graphicFrameMkLst>
        </pc:graphicFrameChg>
        <pc:graphicFrameChg chg="add del">
          <ac:chgData name="Ajinkya Nimbarte" userId="2bce2619-38f7-491c-8acd-add0e26b222c" providerId="ADAL" clId="{2074B8B2-5085-47B4-9618-8E350E0B4E3C}" dt="2023-09-26T11:13:03.524" v="445" actId="26606"/>
          <ac:graphicFrameMkLst>
            <pc:docMk/>
            <pc:sldMk cId="295506931" sldId="300"/>
            <ac:graphicFrameMk id="15" creationId="{B9DA03BF-E377-24D1-B442-9D6C87956EA4}"/>
          </ac:graphicFrameMkLst>
        </pc:graphicFrameChg>
      </pc:sldChg>
      <pc:sldChg chg="modAnim">
        <pc:chgData name="Ajinkya Nimbarte" userId="2bce2619-38f7-491c-8acd-add0e26b222c" providerId="ADAL" clId="{2074B8B2-5085-47B4-9618-8E350E0B4E3C}" dt="2023-10-11T13:21:06.715" v="666"/>
        <pc:sldMkLst>
          <pc:docMk/>
          <pc:sldMk cId="1083181199" sldId="301"/>
        </pc:sldMkLst>
      </pc:sldChg>
      <pc:sldChg chg="addSp delSp modSp mod setBg">
        <pc:chgData name="Ajinkya Nimbarte" userId="2bce2619-38f7-491c-8acd-add0e26b222c" providerId="ADAL" clId="{2074B8B2-5085-47B4-9618-8E350E0B4E3C}" dt="2023-10-11T13:22:08.565" v="672" actId="20577"/>
        <pc:sldMkLst>
          <pc:docMk/>
          <pc:sldMk cId="2483540868" sldId="302"/>
        </pc:sldMkLst>
        <pc:spChg chg="mod">
          <ac:chgData name="Ajinkya Nimbarte" userId="2bce2619-38f7-491c-8acd-add0e26b222c" providerId="ADAL" clId="{2074B8B2-5085-47B4-9618-8E350E0B4E3C}" dt="2023-09-26T11:11:24.756" v="430" actId="26606"/>
          <ac:spMkLst>
            <pc:docMk/>
            <pc:sldMk cId="2483540868" sldId="302"/>
            <ac:spMk id="3" creationId="{1B6931E6-CB60-6789-98F0-7289F7EF0165}"/>
          </ac:spMkLst>
        </pc:spChg>
        <pc:spChg chg="add del mod">
          <ac:chgData name="Ajinkya Nimbarte" userId="2bce2619-38f7-491c-8acd-add0e26b222c" providerId="ADAL" clId="{2074B8B2-5085-47B4-9618-8E350E0B4E3C}" dt="2023-09-26T11:11:25.693" v="433" actId="26606"/>
          <ac:spMkLst>
            <pc:docMk/>
            <pc:sldMk cId="2483540868" sldId="302"/>
            <ac:spMk id="5" creationId="{17A1E6D7-9EE3-5838-76B8-29E696F8F187}"/>
          </ac:spMkLst>
        </pc:spChg>
        <pc:spChg chg="add del">
          <ac:chgData name="Ajinkya Nimbarte" userId="2bce2619-38f7-491c-8acd-add0e26b222c" providerId="ADAL" clId="{2074B8B2-5085-47B4-9618-8E350E0B4E3C}" dt="2023-09-26T11:11:17.442" v="420" actId="26606"/>
          <ac:spMkLst>
            <pc:docMk/>
            <pc:sldMk cId="2483540868" sldId="302"/>
            <ac:spMk id="10" creationId="{907EF6B7-1338-4443-8C46-6A318D952DFD}"/>
          </ac:spMkLst>
        </pc:spChg>
        <pc:spChg chg="add del">
          <ac:chgData name="Ajinkya Nimbarte" userId="2bce2619-38f7-491c-8acd-add0e26b222c" providerId="ADAL" clId="{2074B8B2-5085-47B4-9618-8E350E0B4E3C}" dt="2023-09-26T11:11:18.591" v="422" actId="26606"/>
          <ac:spMkLst>
            <pc:docMk/>
            <pc:sldMk cId="2483540868" sldId="302"/>
            <ac:spMk id="11" creationId="{C5278130-DFE0-457B-8698-88DF69019DDE}"/>
          </ac:spMkLst>
        </pc:spChg>
        <pc:spChg chg="add del">
          <ac:chgData name="Ajinkya Nimbarte" userId="2bce2619-38f7-491c-8acd-add0e26b222c" providerId="ADAL" clId="{2074B8B2-5085-47B4-9618-8E350E0B4E3C}" dt="2023-09-26T11:11:17.442" v="420" actId="26606"/>
          <ac:spMkLst>
            <pc:docMk/>
            <pc:sldMk cId="2483540868" sldId="302"/>
            <ac:spMk id="12" creationId="{DAAE4CDD-124C-4DCF-9584-B6033B545DD5}"/>
          </ac:spMkLst>
        </pc:spChg>
        <pc:spChg chg="add del">
          <ac:chgData name="Ajinkya Nimbarte" userId="2bce2619-38f7-491c-8acd-add0e26b222c" providerId="ADAL" clId="{2074B8B2-5085-47B4-9618-8E350E0B4E3C}" dt="2023-09-26T11:11:18.591" v="422" actId="26606"/>
          <ac:spMkLst>
            <pc:docMk/>
            <pc:sldMk cId="2483540868" sldId="302"/>
            <ac:spMk id="13" creationId="{2F99531B-1681-4D6E-BECB-18325B33A618}"/>
          </ac:spMkLst>
        </pc:spChg>
        <pc:spChg chg="add del">
          <ac:chgData name="Ajinkya Nimbarte" userId="2bce2619-38f7-491c-8acd-add0e26b222c" providerId="ADAL" clId="{2074B8B2-5085-47B4-9618-8E350E0B4E3C}" dt="2023-09-26T11:11:17.442" v="420" actId="26606"/>
          <ac:spMkLst>
            <pc:docMk/>
            <pc:sldMk cId="2483540868" sldId="302"/>
            <ac:spMk id="14" creationId="{081E4A58-353D-44AE-B2FC-2A74E2E400F7}"/>
          </ac:spMkLst>
        </pc:spChg>
        <pc:spChg chg="add del">
          <ac:chgData name="Ajinkya Nimbarte" userId="2bce2619-38f7-491c-8acd-add0e26b222c" providerId="ADAL" clId="{2074B8B2-5085-47B4-9618-8E350E0B4E3C}" dt="2023-09-26T11:11:18.591" v="422" actId="26606"/>
          <ac:spMkLst>
            <pc:docMk/>
            <pc:sldMk cId="2483540868" sldId="302"/>
            <ac:spMk id="15" creationId="{20344094-430A-400B-804B-910E696A1A90}"/>
          </ac:spMkLst>
        </pc:spChg>
        <pc:spChg chg="add del">
          <ac:chgData name="Ajinkya Nimbarte" userId="2bce2619-38f7-491c-8acd-add0e26b222c" providerId="ADAL" clId="{2074B8B2-5085-47B4-9618-8E350E0B4E3C}" dt="2023-09-26T11:11:24.756" v="430" actId="26606"/>
          <ac:spMkLst>
            <pc:docMk/>
            <pc:sldMk cId="2483540868" sldId="302"/>
            <ac:spMk id="16" creationId="{4300840D-0A0B-4512-BACA-B439D5B9C57C}"/>
          </ac:spMkLst>
        </pc:spChg>
        <pc:spChg chg="add del">
          <ac:chgData name="Ajinkya Nimbarte" userId="2bce2619-38f7-491c-8acd-add0e26b222c" providerId="ADAL" clId="{2074B8B2-5085-47B4-9618-8E350E0B4E3C}" dt="2023-09-26T11:11:18.591" v="422" actId="26606"/>
          <ac:spMkLst>
            <pc:docMk/>
            <pc:sldMk cId="2483540868" sldId="302"/>
            <ac:spMk id="17" creationId="{453C67DF-7782-4E57-AB9B-F1B4811AD8FE}"/>
          </ac:spMkLst>
        </pc:spChg>
        <pc:spChg chg="add del">
          <ac:chgData name="Ajinkya Nimbarte" userId="2bce2619-38f7-491c-8acd-add0e26b222c" providerId="ADAL" clId="{2074B8B2-5085-47B4-9618-8E350E0B4E3C}" dt="2023-09-26T11:11:24.756" v="430" actId="26606"/>
          <ac:spMkLst>
            <pc:docMk/>
            <pc:sldMk cId="2483540868" sldId="302"/>
            <ac:spMk id="18" creationId="{D2B78728-A580-49A7-84F9-6EF6F583ADE0}"/>
          </ac:spMkLst>
        </pc:spChg>
        <pc:spChg chg="add del">
          <ac:chgData name="Ajinkya Nimbarte" userId="2bce2619-38f7-491c-8acd-add0e26b222c" providerId="ADAL" clId="{2074B8B2-5085-47B4-9618-8E350E0B4E3C}" dt="2023-09-26T11:11:24.756" v="430" actId="26606"/>
          <ac:spMkLst>
            <pc:docMk/>
            <pc:sldMk cId="2483540868" sldId="302"/>
            <ac:spMk id="20" creationId="{38FAA1A1-D861-433F-88FA-1E9D6FD31D11}"/>
          </ac:spMkLst>
        </pc:spChg>
        <pc:spChg chg="add del">
          <ac:chgData name="Ajinkya Nimbarte" userId="2bce2619-38f7-491c-8acd-add0e26b222c" providerId="ADAL" clId="{2074B8B2-5085-47B4-9618-8E350E0B4E3C}" dt="2023-09-26T11:11:24.756" v="430" actId="26606"/>
          <ac:spMkLst>
            <pc:docMk/>
            <pc:sldMk cId="2483540868" sldId="302"/>
            <ac:spMk id="22" creationId="{8D71EDA1-87BF-4D5D-AB79-F346FD19278A}"/>
          </ac:spMkLst>
        </pc:spChg>
        <pc:spChg chg="add del">
          <ac:chgData name="Ajinkya Nimbarte" userId="2bce2619-38f7-491c-8acd-add0e26b222c" providerId="ADAL" clId="{2074B8B2-5085-47B4-9618-8E350E0B4E3C}" dt="2023-09-26T11:11:20.058" v="424" actId="26606"/>
          <ac:spMkLst>
            <pc:docMk/>
            <pc:sldMk cId="2483540868" sldId="302"/>
            <ac:spMk id="27" creationId="{CB49665F-0298-4449-8D2D-209989CB9EE3}"/>
          </ac:spMkLst>
        </pc:spChg>
        <pc:spChg chg="add del">
          <ac:chgData name="Ajinkya Nimbarte" userId="2bce2619-38f7-491c-8acd-add0e26b222c" providerId="ADAL" clId="{2074B8B2-5085-47B4-9618-8E350E0B4E3C}" dt="2023-09-26T11:11:20.058" v="424" actId="26606"/>
          <ac:spMkLst>
            <pc:docMk/>
            <pc:sldMk cId="2483540868" sldId="302"/>
            <ac:spMk id="28" creationId="{A71EEC14-174A-46FA-B046-474750457130}"/>
          </ac:spMkLst>
        </pc:spChg>
        <pc:spChg chg="add del">
          <ac:chgData name="Ajinkya Nimbarte" userId="2bce2619-38f7-491c-8acd-add0e26b222c" providerId="ADAL" clId="{2074B8B2-5085-47B4-9618-8E350E0B4E3C}" dt="2023-09-26T11:11:21.462" v="426" actId="26606"/>
          <ac:spMkLst>
            <pc:docMk/>
            <pc:sldMk cId="2483540868" sldId="302"/>
            <ac:spMk id="35" creationId="{2659FDB4-FCBE-4A89-B46D-43D4FA54464D}"/>
          </ac:spMkLst>
        </pc:spChg>
        <pc:spChg chg="add del">
          <ac:chgData name="Ajinkya Nimbarte" userId="2bce2619-38f7-491c-8acd-add0e26b222c" providerId="ADAL" clId="{2074B8B2-5085-47B4-9618-8E350E0B4E3C}" dt="2023-09-26T11:11:24.138" v="428" actId="26606"/>
          <ac:spMkLst>
            <pc:docMk/>
            <pc:sldMk cId="2483540868" sldId="302"/>
            <ac:spMk id="39" creationId="{2232CA6A-2533-4944-9534-9A87A2EA61BB}"/>
          </ac:spMkLst>
        </pc:spChg>
        <pc:spChg chg="add del">
          <ac:chgData name="Ajinkya Nimbarte" userId="2bce2619-38f7-491c-8acd-add0e26b222c" providerId="ADAL" clId="{2074B8B2-5085-47B4-9618-8E350E0B4E3C}" dt="2023-09-26T11:11:24.756" v="430" actId="26606"/>
          <ac:spMkLst>
            <pc:docMk/>
            <pc:sldMk cId="2483540868" sldId="302"/>
            <ac:spMk id="46" creationId="{09588DA8-065E-4F6F-8EFD-43104AB2E0CF}"/>
          </ac:spMkLst>
        </pc:spChg>
        <pc:spChg chg="add del">
          <ac:chgData name="Ajinkya Nimbarte" userId="2bce2619-38f7-491c-8acd-add0e26b222c" providerId="ADAL" clId="{2074B8B2-5085-47B4-9618-8E350E0B4E3C}" dt="2023-09-26T11:11:24.756" v="430" actId="26606"/>
          <ac:spMkLst>
            <pc:docMk/>
            <pc:sldMk cId="2483540868" sldId="302"/>
            <ac:spMk id="47" creationId="{C4285719-470E-454C-AF62-8323075F1F5B}"/>
          </ac:spMkLst>
        </pc:spChg>
        <pc:spChg chg="add del">
          <ac:chgData name="Ajinkya Nimbarte" userId="2bce2619-38f7-491c-8acd-add0e26b222c" providerId="ADAL" clId="{2074B8B2-5085-47B4-9618-8E350E0B4E3C}" dt="2023-09-26T11:11:24.756" v="430" actId="26606"/>
          <ac:spMkLst>
            <pc:docMk/>
            <pc:sldMk cId="2483540868" sldId="302"/>
            <ac:spMk id="48" creationId="{CD9FE4EF-C4D8-49A0-B2FF-81D8DB7D8A24}"/>
          </ac:spMkLst>
        </pc:spChg>
        <pc:spChg chg="add del">
          <ac:chgData name="Ajinkya Nimbarte" userId="2bce2619-38f7-491c-8acd-add0e26b222c" providerId="ADAL" clId="{2074B8B2-5085-47B4-9618-8E350E0B4E3C}" dt="2023-09-26T11:11:24.756" v="430" actId="26606"/>
          <ac:spMkLst>
            <pc:docMk/>
            <pc:sldMk cId="2483540868" sldId="302"/>
            <ac:spMk id="49" creationId="{17A1E6D7-9EE3-5838-76B8-29E696F8F187}"/>
          </ac:spMkLst>
        </pc:spChg>
        <pc:grpChg chg="add del">
          <ac:chgData name="Ajinkya Nimbarte" userId="2bce2619-38f7-491c-8acd-add0e26b222c" providerId="ADAL" clId="{2074B8B2-5085-47B4-9618-8E350E0B4E3C}" dt="2023-09-26T11:11:20.058" v="424" actId="26606"/>
          <ac:grpSpMkLst>
            <pc:docMk/>
            <pc:sldMk cId="2483540868" sldId="302"/>
            <ac:grpSpMk id="29" creationId="{EEB6CB95-E653-4C6C-AE51-62FD848E8D5B}"/>
          </ac:grpSpMkLst>
        </pc:grpChg>
        <pc:grpChg chg="add del">
          <ac:chgData name="Ajinkya Nimbarte" userId="2bce2619-38f7-491c-8acd-add0e26b222c" providerId="ADAL" clId="{2074B8B2-5085-47B4-9618-8E350E0B4E3C}" dt="2023-09-26T11:11:20.058" v="424" actId="26606"/>
          <ac:grpSpMkLst>
            <pc:docMk/>
            <pc:sldMk cId="2483540868" sldId="302"/>
            <ac:grpSpMk id="31" creationId="{43F5E015-E085-4624-B431-B42414448684}"/>
          </ac:grpSpMkLst>
        </pc:grpChg>
        <pc:grpChg chg="add del">
          <ac:chgData name="Ajinkya Nimbarte" userId="2bce2619-38f7-491c-8acd-add0e26b222c" providerId="ADAL" clId="{2074B8B2-5085-47B4-9618-8E350E0B4E3C}" dt="2023-09-26T11:11:24.138" v="428" actId="26606"/>
          <ac:grpSpMkLst>
            <pc:docMk/>
            <pc:sldMk cId="2483540868" sldId="302"/>
            <ac:grpSpMk id="42" creationId="{68685BF2-60B4-41A0-9B16-61CD8CC78200}"/>
          </ac:grpSpMkLst>
        </pc:grpChg>
        <pc:graphicFrameChg chg="add del">
          <ac:chgData name="Ajinkya Nimbarte" userId="2bce2619-38f7-491c-8acd-add0e26b222c" providerId="ADAL" clId="{2074B8B2-5085-47B4-9618-8E350E0B4E3C}" dt="2023-09-26T11:11:18.591" v="422" actId="26606"/>
          <ac:graphicFrameMkLst>
            <pc:docMk/>
            <pc:sldMk cId="2483540868" sldId="302"/>
            <ac:graphicFrameMk id="7" creationId="{CBEB1417-93AD-6D7B-32F1-4D9E5D63136D}"/>
          </ac:graphicFrameMkLst>
        </pc:graphicFrameChg>
        <pc:graphicFrameChg chg="add del">
          <ac:chgData name="Ajinkya Nimbarte" userId="2bce2619-38f7-491c-8acd-add0e26b222c" providerId="ADAL" clId="{2074B8B2-5085-47B4-9618-8E350E0B4E3C}" dt="2023-09-26T11:11:20.058" v="424" actId="26606"/>
          <ac:graphicFrameMkLst>
            <pc:docMk/>
            <pc:sldMk cId="2483540868" sldId="302"/>
            <ac:graphicFrameMk id="33" creationId="{AC36DB37-1FC6-76FE-EFA5-FC767170867F}"/>
          </ac:graphicFrameMkLst>
        </pc:graphicFrameChg>
        <pc:graphicFrameChg chg="add del">
          <ac:chgData name="Ajinkya Nimbarte" userId="2bce2619-38f7-491c-8acd-add0e26b222c" providerId="ADAL" clId="{2074B8B2-5085-47B4-9618-8E350E0B4E3C}" dt="2023-09-26T11:11:21.462" v="426" actId="26606"/>
          <ac:graphicFrameMkLst>
            <pc:docMk/>
            <pc:sldMk cId="2483540868" sldId="302"/>
            <ac:graphicFrameMk id="37" creationId="{E4D9C968-75D4-1237-C4E3-3C0C541EBFBF}"/>
          </ac:graphicFrameMkLst>
        </pc:graphicFrameChg>
        <pc:graphicFrameChg chg="add del">
          <ac:chgData name="Ajinkya Nimbarte" userId="2bce2619-38f7-491c-8acd-add0e26b222c" providerId="ADAL" clId="{2074B8B2-5085-47B4-9618-8E350E0B4E3C}" dt="2023-09-26T11:11:24.138" v="428" actId="26606"/>
          <ac:graphicFrameMkLst>
            <pc:docMk/>
            <pc:sldMk cId="2483540868" sldId="302"/>
            <ac:graphicFrameMk id="44" creationId="{CA8A2C24-61DD-6AA9-FCB5-6C2D48B711FC}"/>
          </ac:graphicFrameMkLst>
        </pc:graphicFrameChg>
        <pc:graphicFrameChg chg="add del">
          <ac:chgData name="Ajinkya Nimbarte" userId="2bce2619-38f7-491c-8acd-add0e26b222c" providerId="ADAL" clId="{2074B8B2-5085-47B4-9618-8E350E0B4E3C}" dt="2023-09-26T11:11:25.677" v="432" actId="26606"/>
          <ac:graphicFrameMkLst>
            <pc:docMk/>
            <pc:sldMk cId="2483540868" sldId="302"/>
            <ac:graphicFrameMk id="51" creationId="{2193D9D1-8B29-01D2-AF88-8C785242F313}"/>
          </ac:graphicFrameMkLst>
        </pc:graphicFrameChg>
        <pc:graphicFrameChg chg="add mod">
          <ac:chgData name="Ajinkya Nimbarte" userId="2bce2619-38f7-491c-8acd-add0e26b222c" providerId="ADAL" clId="{2074B8B2-5085-47B4-9618-8E350E0B4E3C}" dt="2023-10-11T13:22:08.565" v="672" actId="20577"/>
          <ac:graphicFrameMkLst>
            <pc:docMk/>
            <pc:sldMk cId="2483540868" sldId="302"/>
            <ac:graphicFrameMk id="53" creationId="{6CA1B03E-A666-E28D-CB0E-F7A877489D93}"/>
          </ac:graphicFrameMkLst>
        </pc:graphicFrameChg>
        <pc:cxnChg chg="add del">
          <ac:chgData name="Ajinkya Nimbarte" userId="2bce2619-38f7-491c-8acd-add0e26b222c" providerId="ADAL" clId="{2074B8B2-5085-47B4-9618-8E350E0B4E3C}" dt="2023-09-26T11:11:18.591" v="422" actId="26606"/>
          <ac:cxnSpMkLst>
            <pc:docMk/>
            <pc:sldMk cId="2483540868" sldId="302"/>
            <ac:cxnSpMk id="19" creationId="{B03A5AE3-BD30-455C-842B-7626C8BEF097}"/>
          </ac:cxnSpMkLst>
        </pc:cxnChg>
        <pc:cxnChg chg="add del">
          <ac:chgData name="Ajinkya Nimbarte" userId="2bce2619-38f7-491c-8acd-add0e26b222c" providerId="ADAL" clId="{2074B8B2-5085-47B4-9618-8E350E0B4E3C}" dt="2023-09-26T11:11:18.591" v="422" actId="26606"/>
          <ac:cxnSpMkLst>
            <pc:docMk/>
            <pc:sldMk cId="2483540868" sldId="302"/>
            <ac:cxnSpMk id="21" creationId="{2DBECAA5-1F2D-470D-875C-8F2C2CA3E54B}"/>
          </ac:cxnSpMkLst>
        </pc:cxnChg>
        <pc:cxnChg chg="add del">
          <ac:chgData name="Ajinkya Nimbarte" userId="2bce2619-38f7-491c-8acd-add0e26b222c" providerId="ADAL" clId="{2074B8B2-5085-47B4-9618-8E350E0B4E3C}" dt="2023-09-26T11:11:21.462" v="426" actId="26606"/>
          <ac:cxnSpMkLst>
            <pc:docMk/>
            <pc:sldMk cId="2483540868" sldId="302"/>
            <ac:cxnSpMk id="36" creationId="{C8F51B3F-8331-4E4A-AE96-D47B1006EEAD}"/>
          </ac:cxnSpMkLst>
        </pc:cxnChg>
        <pc:cxnChg chg="add del">
          <ac:chgData name="Ajinkya Nimbarte" userId="2bce2619-38f7-491c-8acd-add0e26b222c" providerId="ADAL" clId="{2074B8B2-5085-47B4-9618-8E350E0B4E3C}" dt="2023-09-26T11:11:24.138" v="428" actId="26606"/>
          <ac:cxnSpMkLst>
            <pc:docMk/>
            <pc:sldMk cId="2483540868" sldId="302"/>
            <ac:cxnSpMk id="40" creationId="{4CE44FE1-0DFB-4432-B6F1-7BB653044F3B}"/>
          </ac:cxnSpMkLst>
        </pc:cxnChg>
        <pc:cxnChg chg="add del">
          <ac:chgData name="Ajinkya Nimbarte" userId="2bce2619-38f7-491c-8acd-add0e26b222c" providerId="ADAL" clId="{2074B8B2-5085-47B4-9618-8E350E0B4E3C}" dt="2023-09-26T11:11:24.138" v="428" actId="26606"/>
          <ac:cxnSpMkLst>
            <pc:docMk/>
            <pc:sldMk cId="2483540868" sldId="302"/>
            <ac:cxnSpMk id="41" creationId="{6D7C4AD9-61C7-4AB6-AAD1-C303A8BE36D0}"/>
          </ac:cxnSpMkLst>
        </pc:cxnChg>
      </pc:sldChg>
      <pc:sldChg chg="addSp delSp modSp new mod">
        <pc:chgData name="Ajinkya Nimbarte" userId="2bce2619-38f7-491c-8acd-add0e26b222c" providerId="ADAL" clId="{2074B8B2-5085-47B4-9618-8E350E0B4E3C}" dt="2023-10-11T13:52:55.282" v="797" actId="33524"/>
        <pc:sldMkLst>
          <pc:docMk/>
          <pc:sldMk cId="15246268" sldId="303"/>
        </pc:sldMkLst>
        <pc:spChg chg="add mod">
          <ac:chgData name="Ajinkya Nimbarte" userId="2bce2619-38f7-491c-8acd-add0e26b222c" providerId="ADAL" clId="{2074B8B2-5085-47B4-9618-8E350E0B4E3C}" dt="2023-09-25T09:57:09.702" v="52"/>
          <ac:spMkLst>
            <pc:docMk/>
            <pc:sldMk cId="15246268" sldId="303"/>
            <ac:spMk id="2" creationId="{CCE55F45-8D05-7572-FC7F-5E83D8F02A00}"/>
          </ac:spMkLst>
        </pc:spChg>
        <pc:spChg chg="add mod">
          <ac:chgData name="Ajinkya Nimbarte" userId="2bce2619-38f7-491c-8acd-add0e26b222c" providerId="ADAL" clId="{2074B8B2-5085-47B4-9618-8E350E0B4E3C}" dt="2023-09-25T09:57:09.702" v="52"/>
          <ac:spMkLst>
            <pc:docMk/>
            <pc:sldMk cId="15246268" sldId="303"/>
            <ac:spMk id="3" creationId="{5E27B2A5-73D1-773D-413D-3F607BD06D83}"/>
          </ac:spMkLst>
        </pc:spChg>
        <pc:spChg chg="add mod">
          <ac:chgData name="Ajinkya Nimbarte" userId="2bce2619-38f7-491c-8acd-add0e26b222c" providerId="ADAL" clId="{2074B8B2-5085-47B4-9618-8E350E0B4E3C}" dt="2023-09-25T09:57:09.702" v="52"/>
          <ac:spMkLst>
            <pc:docMk/>
            <pc:sldMk cId="15246268" sldId="303"/>
            <ac:spMk id="4" creationId="{FE52EA47-E6BE-2C59-8615-6CB76223D81A}"/>
          </ac:spMkLst>
        </pc:spChg>
        <pc:spChg chg="add mod">
          <ac:chgData name="Ajinkya Nimbarte" userId="2bce2619-38f7-491c-8acd-add0e26b222c" providerId="ADAL" clId="{2074B8B2-5085-47B4-9618-8E350E0B4E3C}" dt="2023-10-11T13:52:38.036" v="796" actId="20577"/>
          <ac:spMkLst>
            <pc:docMk/>
            <pc:sldMk cId="15246268" sldId="303"/>
            <ac:spMk id="5" creationId="{49A6E79E-2163-3193-7A22-6DF5D9F11002}"/>
          </ac:spMkLst>
        </pc:spChg>
        <pc:spChg chg="add del mod">
          <ac:chgData name="Ajinkya Nimbarte" userId="2bce2619-38f7-491c-8acd-add0e26b222c" providerId="ADAL" clId="{2074B8B2-5085-47B4-9618-8E350E0B4E3C}" dt="2023-09-26T11:07:53.037" v="362" actId="26606"/>
          <ac:spMkLst>
            <pc:docMk/>
            <pc:sldMk cId="15246268" sldId="303"/>
            <ac:spMk id="6" creationId="{F542D171-51D2-09DB-DF85-1123A02528D4}"/>
          </ac:spMkLst>
        </pc:spChg>
        <pc:spChg chg="add del mod">
          <ac:chgData name="Ajinkya Nimbarte" userId="2bce2619-38f7-491c-8acd-add0e26b222c" providerId="ADAL" clId="{2074B8B2-5085-47B4-9618-8E350E0B4E3C}" dt="2023-09-25T09:59:19.825" v="102" actId="478"/>
          <ac:spMkLst>
            <pc:docMk/>
            <pc:sldMk cId="15246268" sldId="303"/>
            <ac:spMk id="7" creationId="{89E3328B-B296-8EFE-38D6-B3FF17FD7604}"/>
          </ac:spMkLst>
        </pc:spChg>
        <pc:graphicFrameChg chg="add del">
          <ac:chgData name="Ajinkya Nimbarte" userId="2bce2619-38f7-491c-8acd-add0e26b222c" providerId="ADAL" clId="{2074B8B2-5085-47B4-9618-8E350E0B4E3C}" dt="2023-09-26T11:07:53.018" v="361" actId="26606"/>
          <ac:graphicFrameMkLst>
            <pc:docMk/>
            <pc:sldMk cId="15246268" sldId="303"/>
            <ac:graphicFrameMk id="8" creationId="{ABEDCA17-7810-AF8B-069E-9D7A4B3FF204}"/>
          </ac:graphicFrameMkLst>
        </pc:graphicFrameChg>
        <pc:graphicFrameChg chg="add mod modGraphic">
          <ac:chgData name="Ajinkya Nimbarte" userId="2bce2619-38f7-491c-8acd-add0e26b222c" providerId="ADAL" clId="{2074B8B2-5085-47B4-9618-8E350E0B4E3C}" dt="2023-10-11T13:52:55.282" v="797" actId="33524"/>
          <ac:graphicFrameMkLst>
            <pc:docMk/>
            <pc:sldMk cId="15246268" sldId="303"/>
            <ac:graphicFrameMk id="10" creationId="{7F295C67-9725-E7D5-99A6-0C3494B97206}"/>
          </ac:graphicFrameMkLst>
        </pc:graphicFrameChg>
      </pc:sldChg>
      <pc:sldChg chg="addSp delSp modSp new del mod">
        <pc:chgData name="Ajinkya Nimbarte" userId="2bce2619-38f7-491c-8acd-add0e26b222c" providerId="ADAL" clId="{2074B8B2-5085-47B4-9618-8E350E0B4E3C}" dt="2023-09-25T09:59:50.694" v="111" actId="47"/>
        <pc:sldMkLst>
          <pc:docMk/>
          <pc:sldMk cId="2101427479" sldId="304"/>
        </pc:sldMkLst>
        <pc:spChg chg="add del mod">
          <ac:chgData name="Ajinkya Nimbarte" userId="2bce2619-38f7-491c-8acd-add0e26b222c" providerId="ADAL" clId="{2074B8B2-5085-47B4-9618-8E350E0B4E3C}" dt="2023-09-25T09:59:44.460" v="110" actId="478"/>
          <ac:spMkLst>
            <pc:docMk/>
            <pc:sldMk cId="2101427479" sldId="304"/>
            <ac:spMk id="3" creationId="{1BBB63E9-085A-C29A-7C6E-8017AE3FDA5C}"/>
          </ac:spMkLst>
        </pc:spChg>
      </pc:sldChg>
      <pc:sldChg chg="addSp delSp modSp mod">
        <pc:chgData name="Ajinkya Nimbarte" userId="2bce2619-38f7-491c-8acd-add0e26b222c" providerId="ADAL" clId="{2074B8B2-5085-47B4-9618-8E350E0B4E3C}" dt="2023-10-11T13:22:47.782" v="675" actId="26606"/>
        <pc:sldMkLst>
          <pc:docMk/>
          <pc:sldMk cId="4227615763" sldId="304"/>
        </pc:sldMkLst>
        <pc:spChg chg="mod">
          <ac:chgData name="Ajinkya Nimbarte" userId="2bce2619-38f7-491c-8acd-add0e26b222c" providerId="ADAL" clId="{2074B8B2-5085-47B4-9618-8E350E0B4E3C}" dt="2023-09-25T10:02:56.797" v="157" actId="20577"/>
          <ac:spMkLst>
            <pc:docMk/>
            <pc:sldMk cId="4227615763" sldId="304"/>
            <ac:spMk id="2" creationId="{CCE55F45-8D05-7572-FC7F-5E83D8F02A00}"/>
          </ac:spMkLst>
        </pc:spChg>
        <pc:spChg chg="mod">
          <ac:chgData name="Ajinkya Nimbarte" userId="2bce2619-38f7-491c-8acd-add0e26b222c" providerId="ADAL" clId="{2074B8B2-5085-47B4-9618-8E350E0B4E3C}" dt="2023-09-26T11:06:45.258" v="317" actId="404"/>
          <ac:spMkLst>
            <pc:docMk/>
            <pc:sldMk cId="4227615763" sldId="304"/>
            <ac:spMk id="5" creationId="{49A6E79E-2163-3193-7A22-6DF5D9F11002}"/>
          </ac:spMkLst>
        </pc:spChg>
        <pc:spChg chg="del mod">
          <ac:chgData name="Ajinkya Nimbarte" userId="2bce2619-38f7-491c-8acd-add0e26b222c" providerId="ADAL" clId="{2074B8B2-5085-47B4-9618-8E350E0B4E3C}" dt="2023-09-26T11:08:09.591" v="363" actId="26606"/>
          <ac:spMkLst>
            <pc:docMk/>
            <pc:sldMk cId="4227615763" sldId="304"/>
            <ac:spMk id="6" creationId="{F542D171-51D2-09DB-DF85-1123A02528D4}"/>
          </ac:spMkLst>
        </pc:spChg>
        <pc:spChg chg="add del mod">
          <ac:chgData name="Ajinkya Nimbarte" userId="2bce2619-38f7-491c-8acd-add0e26b222c" providerId="ADAL" clId="{2074B8B2-5085-47B4-9618-8E350E0B4E3C}" dt="2023-09-26T11:06:31.723" v="309" actId="478"/>
          <ac:spMkLst>
            <pc:docMk/>
            <pc:sldMk cId="4227615763" sldId="304"/>
            <ac:spMk id="7" creationId="{18910B6F-95E1-A992-F192-58C9B3383EC2}"/>
          </ac:spMkLst>
        </pc:spChg>
        <pc:graphicFrameChg chg="add mod modGraphic">
          <ac:chgData name="Ajinkya Nimbarte" userId="2bce2619-38f7-491c-8acd-add0e26b222c" providerId="ADAL" clId="{2074B8B2-5085-47B4-9618-8E350E0B4E3C}" dt="2023-10-11T13:22:47.782" v="675" actId="26606"/>
          <ac:graphicFrameMkLst>
            <pc:docMk/>
            <pc:sldMk cId="4227615763" sldId="304"/>
            <ac:graphicFrameMk id="8" creationId="{B4AF42F4-F110-5B4D-78FA-A46BDF954E08}"/>
          </ac:graphicFrameMkLst>
        </pc:graphicFrameChg>
      </pc:sldChg>
      <pc:sldChg chg="addSp delSp modSp new mod ord setBg">
        <pc:chgData name="Ajinkya Nimbarte" userId="2bce2619-38f7-491c-8acd-add0e26b222c" providerId="ADAL" clId="{2074B8B2-5085-47B4-9618-8E350E0B4E3C}" dt="2023-10-11T13:25:53.336" v="682"/>
        <pc:sldMkLst>
          <pc:docMk/>
          <pc:sldMk cId="1100992625" sldId="305"/>
        </pc:sldMkLst>
        <pc:spChg chg="add mod">
          <ac:chgData name="Ajinkya Nimbarte" userId="2bce2619-38f7-491c-8acd-add0e26b222c" providerId="ADAL" clId="{2074B8B2-5085-47B4-9618-8E350E0B4E3C}" dt="2023-09-26T11:09:04.971" v="365" actId="26606"/>
          <ac:spMkLst>
            <pc:docMk/>
            <pc:sldMk cId="1100992625" sldId="305"/>
            <ac:spMk id="3" creationId="{8AA01353-6637-1BC9-6F95-051B78840827}"/>
          </ac:spMkLst>
        </pc:spChg>
        <pc:spChg chg="add del mod">
          <ac:chgData name="Ajinkya Nimbarte" userId="2bce2619-38f7-491c-8acd-add0e26b222c" providerId="ADAL" clId="{2074B8B2-5085-47B4-9618-8E350E0B4E3C}" dt="2023-09-26T11:09:09.986" v="368" actId="26606"/>
          <ac:spMkLst>
            <pc:docMk/>
            <pc:sldMk cId="1100992625" sldId="305"/>
            <ac:spMk id="4" creationId="{B28E4A44-FF41-ACBD-72FC-CDDAF8CC8506}"/>
          </ac:spMkLst>
        </pc:spChg>
        <pc:spChg chg="add mod">
          <ac:chgData name="Ajinkya Nimbarte" userId="2bce2619-38f7-491c-8acd-add0e26b222c" providerId="ADAL" clId="{2074B8B2-5085-47B4-9618-8E350E0B4E3C}" dt="2023-09-26T11:20:19.227" v="588" actId="403"/>
          <ac:spMkLst>
            <pc:docMk/>
            <pc:sldMk cId="1100992625" sldId="305"/>
            <ac:spMk id="7" creationId="{7E1F8D26-A330-F118-EF39-C77987E712CF}"/>
          </ac:spMkLst>
        </pc:spChg>
        <pc:spChg chg="add del">
          <ac:chgData name="Ajinkya Nimbarte" userId="2bce2619-38f7-491c-8acd-add0e26b222c" providerId="ADAL" clId="{2074B8B2-5085-47B4-9618-8E350E0B4E3C}" dt="2023-09-26T11:09:04.971" v="365" actId="26606"/>
          <ac:spMkLst>
            <pc:docMk/>
            <pc:sldMk cId="1100992625" sldId="305"/>
            <ac:spMk id="11" creationId="{EDDBB197-D710-4A4F-A9CA-FD2177498BE8}"/>
          </ac:spMkLst>
        </pc:spChg>
        <pc:spChg chg="add del">
          <ac:chgData name="Ajinkya Nimbarte" userId="2bce2619-38f7-491c-8acd-add0e26b222c" providerId="ADAL" clId="{2074B8B2-5085-47B4-9618-8E350E0B4E3C}" dt="2023-09-26T11:09:04.971" v="365" actId="26606"/>
          <ac:spMkLst>
            <pc:docMk/>
            <pc:sldMk cId="1100992625" sldId="305"/>
            <ac:spMk id="13" creationId="{975D1CFA-2CDB-4B64-BD9F-85744E8DA12F}"/>
          </ac:spMkLst>
        </pc:spChg>
        <pc:grpChg chg="add del">
          <ac:chgData name="Ajinkya Nimbarte" userId="2bce2619-38f7-491c-8acd-add0e26b222c" providerId="ADAL" clId="{2074B8B2-5085-47B4-9618-8E350E0B4E3C}" dt="2023-09-26T11:09:04.971" v="365" actId="26606"/>
          <ac:grpSpMkLst>
            <pc:docMk/>
            <pc:sldMk cId="1100992625" sldId="305"/>
            <ac:grpSpMk id="15" creationId="{25EE5136-01F1-466C-962D-BA9B4C6757AA}"/>
          </ac:grpSpMkLst>
        </pc:grpChg>
        <pc:graphicFrameChg chg="add del">
          <ac:chgData name="Ajinkya Nimbarte" userId="2bce2619-38f7-491c-8acd-add0e26b222c" providerId="ADAL" clId="{2074B8B2-5085-47B4-9618-8E350E0B4E3C}" dt="2023-09-26T11:09:09.970" v="367" actId="26606"/>
          <ac:graphicFrameMkLst>
            <pc:docMk/>
            <pc:sldMk cId="1100992625" sldId="305"/>
            <ac:graphicFrameMk id="6" creationId="{65E0CD8F-53DD-7592-527D-B790CB39D92C}"/>
          </ac:graphicFrameMkLst>
        </pc:graphicFrameChg>
        <pc:graphicFrameChg chg="add mod modGraphic">
          <ac:chgData name="Ajinkya Nimbarte" userId="2bce2619-38f7-491c-8acd-add0e26b222c" providerId="ADAL" clId="{2074B8B2-5085-47B4-9618-8E350E0B4E3C}" dt="2023-10-09T11:59:35.367" v="652"/>
          <ac:graphicFrameMkLst>
            <pc:docMk/>
            <pc:sldMk cId="1100992625" sldId="305"/>
            <ac:graphicFrameMk id="9" creationId="{7FB66C2A-AF45-28EB-8476-84766A00DCBC}"/>
          </ac:graphicFrameMkLst>
        </pc:graphicFrameChg>
        <pc:picChg chg="add del">
          <ac:chgData name="Ajinkya Nimbarte" userId="2bce2619-38f7-491c-8acd-add0e26b222c" providerId="ADAL" clId="{2074B8B2-5085-47B4-9618-8E350E0B4E3C}" dt="2023-09-26T11:09:04.971" v="365" actId="26606"/>
          <ac:picMkLst>
            <pc:docMk/>
            <pc:sldMk cId="1100992625" sldId="305"/>
            <ac:picMk id="8" creationId="{276B0508-7D84-0F35-7A7A-DF66FFD53495}"/>
          </ac:picMkLst>
        </pc:picChg>
      </pc:sldChg>
      <pc:sldChg chg="addSp modSp new mod setBg">
        <pc:chgData name="Ajinkya Nimbarte" userId="2bce2619-38f7-491c-8acd-add0e26b222c" providerId="ADAL" clId="{2074B8B2-5085-47B4-9618-8E350E0B4E3C}" dt="2023-10-11T10:47:23.651" v="660" actId="1076"/>
        <pc:sldMkLst>
          <pc:docMk/>
          <pc:sldMk cId="3834902601" sldId="306"/>
        </pc:sldMkLst>
        <pc:spChg chg="add mod">
          <ac:chgData name="Ajinkya Nimbarte" userId="2bce2619-38f7-491c-8acd-add0e26b222c" providerId="ADAL" clId="{2074B8B2-5085-47B4-9618-8E350E0B4E3C}" dt="2023-10-11T04:55:59.973" v="657" actId="26606"/>
          <ac:spMkLst>
            <pc:docMk/>
            <pc:sldMk cId="3834902601" sldId="306"/>
            <ac:spMk id="2" creationId="{22EDA18B-4DCE-AF04-BC37-E9E56F5992C2}"/>
          </ac:spMkLst>
        </pc:spChg>
        <pc:spChg chg="add mod">
          <ac:chgData name="Ajinkya Nimbarte" userId="2bce2619-38f7-491c-8acd-add0e26b222c" providerId="ADAL" clId="{2074B8B2-5085-47B4-9618-8E350E0B4E3C}" dt="2023-10-11T04:55:59.973" v="657" actId="26606"/>
          <ac:spMkLst>
            <pc:docMk/>
            <pc:sldMk cId="3834902601" sldId="306"/>
            <ac:spMk id="4" creationId="{3D2EE5D8-8E40-C2B2-2448-5137C5122B65}"/>
          </ac:spMkLst>
        </pc:spChg>
        <pc:spChg chg="add mod">
          <ac:chgData name="Ajinkya Nimbarte" userId="2bce2619-38f7-491c-8acd-add0e26b222c" providerId="ADAL" clId="{2074B8B2-5085-47B4-9618-8E350E0B4E3C}" dt="2023-10-11T10:47:23.651" v="660" actId="1076"/>
          <ac:spMkLst>
            <pc:docMk/>
            <pc:sldMk cId="3834902601" sldId="306"/>
            <ac:spMk id="5" creationId="{32F85818-5E0C-920C-A066-E7C00955BB0E}"/>
          </ac:spMkLst>
        </pc:spChg>
        <pc:spChg chg="add">
          <ac:chgData name="Ajinkya Nimbarte" userId="2bce2619-38f7-491c-8acd-add0e26b222c" providerId="ADAL" clId="{2074B8B2-5085-47B4-9618-8E350E0B4E3C}" dt="2023-10-11T04:55:59.973" v="657" actId="26606"/>
          <ac:spMkLst>
            <pc:docMk/>
            <pc:sldMk cId="3834902601" sldId="306"/>
            <ac:spMk id="10" creationId="{2B97F24A-32CE-4C1C-A50D-3016B394DCFB}"/>
          </ac:spMkLst>
        </pc:spChg>
        <pc:spChg chg="add">
          <ac:chgData name="Ajinkya Nimbarte" userId="2bce2619-38f7-491c-8acd-add0e26b222c" providerId="ADAL" clId="{2074B8B2-5085-47B4-9618-8E350E0B4E3C}" dt="2023-10-11T04:55:59.973" v="657" actId="26606"/>
          <ac:spMkLst>
            <pc:docMk/>
            <pc:sldMk cId="3834902601" sldId="306"/>
            <ac:spMk id="12" creationId="{CD8B4F24-440B-49E9-B85D-733523DC064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hyperlink" Target="https://bootstrap.pypa.io/get-pip.py" TargetMode="External"/><Relationship Id="rId1" Type="http://schemas.openxmlformats.org/officeDocument/2006/relationships/hyperlink" Target="https://www.python.org/downloads/release/python-3105/" TargetMode="Externa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5.xml.rels><?xml version="1.0" encoding="UTF-8" standalone="yes"?>
<Relationships xmlns="http://schemas.openxmlformats.org/package/2006/relationships"><Relationship Id="rId1" Type="http://schemas.openxmlformats.org/officeDocument/2006/relationships/hyperlink" Target="https://chromedriver.chromium.org/download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8" Type="http://schemas.openxmlformats.org/officeDocument/2006/relationships/hyperlink" Target="https://bootstrap.pypa.io/get-pip.py" TargetMode="External"/><Relationship Id="rId3" Type="http://schemas.openxmlformats.org/officeDocument/2006/relationships/image" Target="../media/image36.png"/><Relationship Id="rId7" Type="http://schemas.openxmlformats.org/officeDocument/2006/relationships/image" Target="../media/image39.sv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8.png"/><Relationship Id="rId5" Type="http://schemas.openxmlformats.org/officeDocument/2006/relationships/hyperlink" Target="https://www.python.org/downloads/release/python-3105/" TargetMode="External"/><Relationship Id="rId10" Type="http://schemas.openxmlformats.org/officeDocument/2006/relationships/image" Target="../media/image41.svg"/><Relationship Id="rId4" Type="http://schemas.openxmlformats.org/officeDocument/2006/relationships/image" Target="../media/image37.svg"/><Relationship Id="rId9" Type="http://schemas.openxmlformats.org/officeDocument/2006/relationships/image" Target="../media/image40.png"/></Relationships>
</file>

<file path=ppt/diagrams/_rels/drawing5.xml.rels><?xml version="1.0" encoding="UTF-8" standalone="yes"?>
<Relationships xmlns="http://schemas.openxmlformats.org/package/2006/relationships"><Relationship Id="rId1" Type="http://schemas.openxmlformats.org/officeDocument/2006/relationships/hyperlink" Target="https://chromedriver.chromium.org/download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CB28A6-B484-4BBF-8901-9AFE59E337E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1C7A5E-098C-4B1F-8F0D-862682659318}">
      <dgm:prSet/>
      <dgm:spPr/>
      <dgm:t>
        <a:bodyPr/>
        <a:lstStyle/>
        <a:p>
          <a:pPr>
            <a:defRPr b="1"/>
          </a:pPr>
          <a:r>
            <a:rPr lang="en-US"/>
            <a:t>Manual (Functional and GUI)</a:t>
          </a:r>
        </a:p>
      </dgm:t>
    </dgm:pt>
    <dgm:pt modelId="{2ED40385-0DD7-417E-A084-4625B3B7C7E8}" type="parTrans" cxnId="{FCA90D70-AF54-4525-B9C2-A6D134AEA2F6}">
      <dgm:prSet/>
      <dgm:spPr/>
      <dgm:t>
        <a:bodyPr/>
        <a:lstStyle/>
        <a:p>
          <a:endParaRPr lang="en-US"/>
        </a:p>
      </dgm:t>
    </dgm:pt>
    <dgm:pt modelId="{24493A03-961F-4A3B-91E6-59FC3EE39A87}" type="sibTrans" cxnId="{FCA90D70-AF54-4525-B9C2-A6D134AEA2F6}">
      <dgm:prSet/>
      <dgm:spPr/>
      <dgm:t>
        <a:bodyPr/>
        <a:lstStyle/>
        <a:p>
          <a:endParaRPr lang="en-US"/>
        </a:p>
      </dgm:t>
    </dgm:pt>
    <dgm:pt modelId="{DD0A7CD3-791C-4F9A-BEED-E5100906AB8E}">
      <dgm:prSet/>
      <dgm:spPr/>
      <dgm:t>
        <a:bodyPr/>
        <a:lstStyle/>
        <a:p>
          <a:r>
            <a:rPr lang="en-US" b="0" i="0"/>
            <a:t>They run manual tests to identify bugs, issues, and defects in the software</a:t>
          </a:r>
          <a:endParaRPr lang="en-US"/>
        </a:p>
      </dgm:t>
    </dgm:pt>
    <dgm:pt modelId="{069467E6-70DA-42F6-89E7-F5420C2114A7}" type="parTrans" cxnId="{DC6D9AA3-FBD7-4EA2-8D94-3E790DDABA20}">
      <dgm:prSet/>
      <dgm:spPr/>
      <dgm:t>
        <a:bodyPr/>
        <a:lstStyle/>
        <a:p>
          <a:endParaRPr lang="en-US"/>
        </a:p>
      </dgm:t>
    </dgm:pt>
    <dgm:pt modelId="{0ECC7738-4F4E-4D74-BB94-B21576AB2DF0}" type="sibTrans" cxnId="{DC6D9AA3-FBD7-4EA2-8D94-3E790DDABA20}">
      <dgm:prSet/>
      <dgm:spPr/>
      <dgm:t>
        <a:bodyPr/>
        <a:lstStyle/>
        <a:p>
          <a:endParaRPr lang="en-US"/>
        </a:p>
      </dgm:t>
    </dgm:pt>
    <dgm:pt modelId="{5BC8D294-0B5A-4F49-A310-48F06405A301}">
      <dgm:prSet/>
      <dgm:spPr/>
      <dgm:t>
        <a:bodyPr/>
        <a:lstStyle/>
        <a:p>
          <a:pPr>
            <a:defRPr b="1"/>
          </a:pPr>
          <a:r>
            <a:rPr lang="en-US" b="0" i="0"/>
            <a:t>Automation Testing</a:t>
          </a:r>
          <a:endParaRPr lang="en-US"/>
        </a:p>
      </dgm:t>
    </dgm:pt>
    <dgm:pt modelId="{D8009A8A-9B17-4BAC-871D-29932F397453}" type="parTrans" cxnId="{21E66EDB-1D46-4CE2-AF64-058383F71D8B}">
      <dgm:prSet/>
      <dgm:spPr/>
      <dgm:t>
        <a:bodyPr/>
        <a:lstStyle/>
        <a:p>
          <a:endParaRPr lang="en-US"/>
        </a:p>
      </dgm:t>
    </dgm:pt>
    <dgm:pt modelId="{44FC8F0F-C828-46E1-B6C9-23EA40CC1F1F}" type="sibTrans" cxnId="{21E66EDB-1D46-4CE2-AF64-058383F71D8B}">
      <dgm:prSet/>
      <dgm:spPr/>
      <dgm:t>
        <a:bodyPr/>
        <a:lstStyle/>
        <a:p>
          <a:endParaRPr lang="en-US"/>
        </a:p>
      </dgm:t>
    </dgm:pt>
    <dgm:pt modelId="{74408A84-F358-4D41-88F1-0439C21F18BA}">
      <dgm:prSet/>
      <dgm:spPr/>
      <dgm:t>
        <a:bodyPr/>
        <a:lstStyle/>
        <a:p>
          <a:r>
            <a:rPr lang="en-US" b="0" i="0"/>
            <a:t>They design automated tests to check the functionality of applications </a:t>
          </a:r>
          <a:endParaRPr lang="en-US"/>
        </a:p>
      </dgm:t>
    </dgm:pt>
    <dgm:pt modelId="{C311A904-1E67-4F36-AA42-19644ACF57AE}" type="parTrans" cxnId="{EE660F49-8EFF-41D4-ADCA-7A591514D873}">
      <dgm:prSet/>
      <dgm:spPr/>
      <dgm:t>
        <a:bodyPr/>
        <a:lstStyle/>
        <a:p>
          <a:endParaRPr lang="en-US"/>
        </a:p>
      </dgm:t>
    </dgm:pt>
    <dgm:pt modelId="{DB562877-971A-4572-BE72-A8DAE08FDC09}" type="sibTrans" cxnId="{EE660F49-8EFF-41D4-ADCA-7A591514D873}">
      <dgm:prSet/>
      <dgm:spPr/>
      <dgm:t>
        <a:bodyPr/>
        <a:lstStyle/>
        <a:p>
          <a:endParaRPr lang="en-US"/>
        </a:p>
      </dgm:t>
    </dgm:pt>
    <dgm:pt modelId="{4852C1D6-2F6B-4518-9C00-C14074BF5646}">
      <dgm:prSet/>
      <dgm:spPr/>
      <dgm:t>
        <a:bodyPr/>
        <a:lstStyle/>
        <a:p>
          <a:pPr>
            <a:defRPr b="1"/>
          </a:pPr>
          <a:r>
            <a:rPr lang="en-US" b="0" i="0"/>
            <a:t>Narrowly Targeted</a:t>
          </a:r>
          <a:endParaRPr lang="en-US"/>
        </a:p>
      </dgm:t>
    </dgm:pt>
    <dgm:pt modelId="{D9B69694-6EAB-45C0-97CE-2CEBFCB69F48}" type="parTrans" cxnId="{FEA9B5F4-E41E-42A2-9E2B-F56B94BD4142}">
      <dgm:prSet/>
      <dgm:spPr/>
      <dgm:t>
        <a:bodyPr/>
        <a:lstStyle/>
        <a:p>
          <a:endParaRPr lang="en-US"/>
        </a:p>
      </dgm:t>
    </dgm:pt>
    <dgm:pt modelId="{ADF37E45-91CC-4F7C-8489-611BD43EB483}" type="sibTrans" cxnId="{FEA9B5F4-E41E-42A2-9E2B-F56B94BD4142}">
      <dgm:prSet/>
      <dgm:spPr/>
      <dgm:t>
        <a:bodyPr/>
        <a:lstStyle/>
        <a:p>
          <a:endParaRPr lang="en-US"/>
        </a:p>
      </dgm:t>
    </dgm:pt>
    <dgm:pt modelId="{C8A1DA5E-FEE6-4737-A23F-92D0586C082E}">
      <dgm:prSet/>
      <dgm:spPr/>
      <dgm:t>
        <a:bodyPr/>
        <a:lstStyle/>
        <a:p>
          <a:r>
            <a:rPr lang="en-US"/>
            <a:t>Security testing</a:t>
          </a:r>
        </a:p>
      </dgm:t>
    </dgm:pt>
    <dgm:pt modelId="{464A8CFF-8B82-40EC-872D-623AF633B529}" type="parTrans" cxnId="{95D84CAD-253E-4464-B13B-75BA71CD7B37}">
      <dgm:prSet/>
      <dgm:spPr/>
      <dgm:t>
        <a:bodyPr/>
        <a:lstStyle/>
        <a:p>
          <a:endParaRPr lang="en-US"/>
        </a:p>
      </dgm:t>
    </dgm:pt>
    <dgm:pt modelId="{F445D283-7EC2-4037-B276-49027848D90A}" type="sibTrans" cxnId="{95D84CAD-253E-4464-B13B-75BA71CD7B37}">
      <dgm:prSet/>
      <dgm:spPr/>
      <dgm:t>
        <a:bodyPr/>
        <a:lstStyle/>
        <a:p>
          <a:endParaRPr lang="en-US"/>
        </a:p>
      </dgm:t>
    </dgm:pt>
    <dgm:pt modelId="{E20F9072-E875-4449-AD32-AD9374A35237}">
      <dgm:prSet/>
      <dgm:spPr/>
      <dgm:t>
        <a:bodyPr/>
        <a:lstStyle/>
        <a:p>
          <a:r>
            <a:rPr lang="en-US"/>
            <a:t>Performance</a:t>
          </a:r>
        </a:p>
      </dgm:t>
    </dgm:pt>
    <dgm:pt modelId="{85FD1C3B-C598-4A7D-8AAF-3EE046C86902}" type="parTrans" cxnId="{D2B4C1FE-EA13-4343-A491-50BE6CD1489C}">
      <dgm:prSet/>
      <dgm:spPr/>
      <dgm:t>
        <a:bodyPr/>
        <a:lstStyle/>
        <a:p>
          <a:endParaRPr lang="en-US"/>
        </a:p>
      </dgm:t>
    </dgm:pt>
    <dgm:pt modelId="{D0A7AD95-7A2F-43DF-A381-A8DB27530E52}" type="sibTrans" cxnId="{D2B4C1FE-EA13-4343-A491-50BE6CD1489C}">
      <dgm:prSet/>
      <dgm:spPr/>
      <dgm:t>
        <a:bodyPr/>
        <a:lstStyle/>
        <a:p>
          <a:endParaRPr lang="en-US"/>
        </a:p>
      </dgm:t>
    </dgm:pt>
    <dgm:pt modelId="{65C2C2CD-C1B0-4B3E-9F57-594AE39825B3}">
      <dgm:prSet/>
      <dgm:spPr/>
      <dgm:t>
        <a:bodyPr/>
        <a:lstStyle/>
        <a:p>
          <a:r>
            <a:rPr lang="en-US"/>
            <a:t>Usability</a:t>
          </a:r>
        </a:p>
      </dgm:t>
    </dgm:pt>
    <dgm:pt modelId="{C64B363B-FAF0-445A-B627-8730A4CBDEBE}" type="parTrans" cxnId="{7A054AD9-AFC5-401C-B33B-8E96E5BC03AD}">
      <dgm:prSet/>
      <dgm:spPr/>
      <dgm:t>
        <a:bodyPr/>
        <a:lstStyle/>
        <a:p>
          <a:endParaRPr lang="en-US"/>
        </a:p>
      </dgm:t>
    </dgm:pt>
    <dgm:pt modelId="{CE0371C4-4F12-4C54-95A2-8299E8573FEA}" type="sibTrans" cxnId="{7A054AD9-AFC5-401C-B33B-8E96E5BC03AD}">
      <dgm:prSet/>
      <dgm:spPr/>
      <dgm:t>
        <a:bodyPr/>
        <a:lstStyle/>
        <a:p>
          <a:endParaRPr lang="en-US"/>
        </a:p>
      </dgm:t>
    </dgm:pt>
    <dgm:pt modelId="{93BFDD79-1971-4BDF-BEC3-DCA9D4034728}" type="pres">
      <dgm:prSet presAssocID="{C7CB28A6-B484-4BBF-8901-9AFE59E337E1}" presName="root" presStyleCnt="0">
        <dgm:presLayoutVars>
          <dgm:dir/>
          <dgm:resizeHandles val="exact"/>
        </dgm:presLayoutVars>
      </dgm:prSet>
      <dgm:spPr/>
    </dgm:pt>
    <dgm:pt modelId="{59D3DFBC-0208-44C2-9353-89C568B22E22}" type="pres">
      <dgm:prSet presAssocID="{981C7A5E-098C-4B1F-8F0D-862682659318}" presName="compNode" presStyleCnt="0"/>
      <dgm:spPr/>
    </dgm:pt>
    <dgm:pt modelId="{D5853AE2-B03F-4AF1-8D2A-4424C2F155FB}" type="pres">
      <dgm:prSet presAssocID="{981C7A5E-098C-4B1F-8F0D-8626826593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6C9AA6DE-796B-4606-A632-DFA792981E5F}" type="pres">
      <dgm:prSet presAssocID="{981C7A5E-098C-4B1F-8F0D-862682659318}" presName="iconSpace" presStyleCnt="0"/>
      <dgm:spPr/>
    </dgm:pt>
    <dgm:pt modelId="{6B3D8C82-B0D1-46D3-9B56-F12FDACF5D7B}" type="pres">
      <dgm:prSet presAssocID="{981C7A5E-098C-4B1F-8F0D-862682659318}" presName="parTx" presStyleLbl="revTx" presStyleIdx="0" presStyleCnt="6">
        <dgm:presLayoutVars>
          <dgm:chMax val="0"/>
          <dgm:chPref val="0"/>
        </dgm:presLayoutVars>
      </dgm:prSet>
      <dgm:spPr/>
    </dgm:pt>
    <dgm:pt modelId="{15330254-7C7F-44B3-A256-5C7BDDD084B2}" type="pres">
      <dgm:prSet presAssocID="{981C7A5E-098C-4B1F-8F0D-862682659318}" presName="txSpace" presStyleCnt="0"/>
      <dgm:spPr/>
    </dgm:pt>
    <dgm:pt modelId="{E732558E-326A-426F-8B0E-618B2662BE72}" type="pres">
      <dgm:prSet presAssocID="{981C7A5E-098C-4B1F-8F0D-862682659318}" presName="desTx" presStyleLbl="revTx" presStyleIdx="1" presStyleCnt="6">
        <dgm:presLayoutVars/>
      </dgm:prSet>
      <dgm:spPr/>
    </dgm:pt>
    <dgm:pt modelId="{AA2C8D30-2FDC-416C-A288-082028F24E13}" type="pres">
      <dgm:prSet presAssocID="{24493A03-961F-4A3B-91E6-59FC3EE39A87}" presName="sibTrans" presStyleCnt="0"/>
      <dgm:spPr/>
    </dgm:pt>
    <dgm:pt modelId="{0753FFCD-C55C-462C-8AF4-560CE5BE7922}" type="pres">
      <dgm:prSet presAssocID="{5BC8D294-0B5A-4F49-A310-48F06405A301}" presName="compNode" presStyleCnt="0"/>
      <dgm:spPr/>
    </dgm:pt>
    <dgm:pt modelId="{925C6C29-4FD2-44EB-AE83-F17A7988A280}" type="pres">
      <dgm:prSet presAssocID="{5BC8D294-0B5A-4F49-A310-48F06405A30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BE4F3A71-0C94-4CC7-9336-B0F92B2E22C3}" type="pres">
      <dgm:prSet presAssocID="{5BC8D294-0B5A-4F49-A310-48F06405A301}" presName="iconSpace" presStyleCnt="0"/>
      <dgm:spPr/>
    </dgm:pt>
    <dgm:pt modelId="{2E597F13-4A32-4261-A7AB-1A3AC9E96A4F}" type="pres">
      <dgm:prSet presAssocID="{5BC8D294-0B5A-4F49-A310-48F06405A301}" presName="parTx" presStyleLbl="revTx" presStyleIdx="2" presStyleCnt="6">
        <dgm:presLayoutVars>
          <dgm:chMax val="0"/>
          <dgm:chPref val="0"/>
        </dgm:presLayoutVars>
      </dgm:prSet>
      <dgm:spPr/>
    </dgm:pt>
    <dgm:pt modelId="{19C08928-C8DF-4E18-B41C-01FDAE3B8049}" type="pres">
      <dgm:prSet presAssocID="{5BC8D294-0B5A-4F49-A310-48F06405A301}" presName="txSpace" presStyleCnt="0"/>
      <dgm:spPr/>
    </dgm:pt>
    <dgm:pt modelId="{BE08C970-9033-4CA4-86FA-89DC682D05F5}" type="pres">
      <dgm:prSet presAssocID="{5BC8D294-0B5A-4F49-A310-48F06405A301}" presName="desTx" presStyleLbl="revTx" presStyleIdx="3" presStyleCnt="6">
        <dgm:presLayoutVars/>
      </dgm:prSet>
      <dgm:spPr/>
    </dgm:pt>
    <dgm:pt modelId="{F0AB3876-FDC3-463B-A0C1-3F4F032D9C87}" type="pres">
      <dgm:prSet presAssocID="{44FC8F0F-C828-46E1-B6C9-23EA40CC1F1F}" presName="sibTrans" presStyleCnt="0"/>
      <dgm:spPr/>
    </dgm:pt>
    <dgm:pt modelId="{7666412A-CEB3-47A3-847E-1AA182E66459}" type="pres">
      <dgm:prSet presAssocID="{4852C1D6-2F6B-4518-9C00-C14074BF5646}" presName="compNode" presStyleCnt="0"/>
      <dgm:spPr/>
    </dgm:pt>
    <dgm:pt modelId="{7207AD33-39DF-4F29-8B1A-3055FA791596}" type="pres">
      <dgm:prSet presAssocID="{4852C1D6-2F6B-4518-9C00-C14074BF56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BB909D28-8B27-41FE-8ADB-D75F6C0DB82B}" type="pres">
      <dgm:prSet presAssocID="{4852C1D6-2F6B-4518-9C00-C14074BF5646}" presName="iconSpace" presStyleCnt="0"/>
      <dgm:spPr/>
    </dgm:pt>
    <dgm:pt modelId="{662D16BD-D6BA-449A-B25E-63539FFFC3A9}" type="pres">
      <dgm:prSet presAssocID="{4852C1D6-2F6B-4518-9C00-C14074BF5646}" presName="parTx" presStyleLbl="revTx" presStyleIdx="4" presStyleCnt="6">
        <dgm:presLayoutVars>
          <dgm:chMax val="0"/>
          <dgm:chPref val="0"/>
        </dgm:presLayoutVars>
      </dgm:prSet>
      <dgm:spPr/>
    </dgm:pt>
    <dgm:pt modelId="{E19A39E9-D8A5-4BD8-B53B-4CB03552D3F0}" type="pres">
      <dgm:prSet presAssocID="{4852C1D6-2F6B-4518-9C00-C14074BF5646}" presName="txSpace" presStyleCnt="0"/>
      <dgm:spPr/>
    </dgm:pt>
    <dgm:pt modelId="{FB0562C5-5AD2-425F-8B00-915EB2879375}" type="pres">
      <dgm:prSet presAssocID="{4852C1D6-2F6B-4518-9C00-C14074BF5646}" presName="desTx" presStyleLbl="revTx" presStyleIdx="5" presStyleCnt="6">
        <dgm:presLayoutVars/>
      </dgm:prSet>
      <dgm:spPr/>
    </dgm:pt>
  </dgm:ptLst>
  <dgm:cxnLst>
    <dgm:cxn modelId="{B4B06009-FB62-4192-A85E-932D7B2772F6}" type="presOf" srcId="{74408A84-F358-4D41-88F1-0439C21F18BA}" destId="{BE08C970-9033-4CA4-86FA-89DC682D05F5}" srcOrd="0" destOrd="0" presId="urn:microsoft.com/office/officeart/2018/5/layout/CenteredIconLabelDescriptionList"/>
    <dgm:cxn modelId="{7E33D71C-071E-426C-948F-49B29274FBEF}" type="presOf" srcId="{C7CB28A6-B484-4BBF-8901-9AFE59E337E1}" destId="{93BFDD79-1971-4BDF-BEC3-DCA9D4034728}" srcOrd="0" destOrd="0" presId="urn:microsoft.com/office/officeart/2018/5/layout/CenteredIconLabelDescriptionList"/>
    <dgm:cxn modelId="{EE3A602A-D317-44E0-99FD-9FB3D8D460B8}" type="presOf" srcId="{DD0A7CD3-791C-4F9A-BEED-E5100906AB8E}" destId="{E732558E-326A-426F-8B0E-618B2662BE72}" srcOrd="0" destOrd="0" presId="urn:microsoft.com/office/officeart/2018/5/layout/CenteredIconLabelDescriptionList"/>
    <dgm:cxn modelId="{EE660F49-8EFF-41D4-ADCA-7A591514D873}" srcId="{5BC8D294-0B5A-4F49-A310-48F06405A301}" destId="{74408A84-F358-4D41-88F1-0439C21F18BA}" srcOrd="0" destOrd="0" parTransId="{C311A904-1E67-4F36-AA42-19644ACF57AE}" sibTransId="{DB562877-971A-4572-BE72-A8DAE08FDC09}"/>
    <dgm:cxn modelId="{FCA90D70-AF54-4525-B9C2-A6D134AEA2F6}" srcId="{C7CB28A6-B484-4BBF-8901-9AFE59E337E1}" destId="{981C7A5E-098C-4B1F-8F0D-862682659318}" srcOrd="0" destOrd="0" parTransId="{2ED40385-0DD7-417E-A084-4625B3B7C7E8}" sibTransId="{24493A03-961F-4A3B-91E6-59FC3EE39A87}"/>
    <dgm:cxn modelId="{DA603454-618B-45AA-961B-F7936ECB8677}" type="presOf" srcId="{65C2C2CD-C1B0-4B3E-9F57-594AE39825B3}" destId="{FB0562C5-5AD2-425F-8B00-915EB2879375}" srcOrd="0" destOrd="2" presId="urn:microsoft.com/office/officeart/2018/5/layout/CenteredIconLabelDescriptionList"/>
    <dgm:cxn modelId="{A2CC6056-4F77-4EB3-B6BB-DC7FB12D43A2}" type="presOf" srcId="{4852C1D6-2F6B-4518-9C00-C14074BF5646}" destId="{662D16BD-D6BA-449A-B25E-63539FFFC3A9}" srcOrd="0" destOrd="0" presId="urn:microsoft.com/office/officeart/2018/5/layout/CenteredIconLabelDescriptionList"/>
    <dgm:cxn modelId="{DC6D9AA3-FBD7-4EA2-8D94-3E790DDABA20}" srcId="{981C7A5E-098C-4B1F-8F0D-862682659318}" destId="{DD0A7CD3-791C-4F9A-BEED-E5100906AB8E}" srcOrd="0" destOrd="0" parTransId="{069467E6-70DA-42F6-89E7-F5420C2114A7}" sibTransId="{0ECC7738-4F4E-4D74-BB94-B21576AB2DF0}"/>
    <dgm:cxn modelId="{95D84CAD-253E-4464-B13B-75BA71CD7B37}" srcId="{4852C1D6-2F6B-4518-9C00-C14074BF5646}" destId="{C8A1DA5E-FEE6-4737-A23F-92D0586C082E}" srcOrd="0" destOrd="0" parTransId="{464A8CFF-8B82-40EC-872D-623AF633B529}" sibTransId="{F445D283-7EC2-4037-B276-49027848D90A}"/>
    <dgm:cxn modelId="{67C590AD-2A14-4420-89E1-A1B3A0BE509D}" type="presOf" srcId="{E20F9072-E875-4449-AD32-AD9374A35237}" destId="{FB0562C5-5AD2-425F-8B00-915EB2879375}" srcOrd="0" destOrd="1" presId="urn:microsoft.com/office/officeart/2018/5/layout/CenteredIconLabelDescriptionList"/>
    <dgm:cxn modelId="{9F6753CC-E687-4E0D-8918-A1E1DF4F1649}" type="presOf" srcId="{C8A1DA5E-FEE6-4737-A23F-92D0586C082E}" destId="{FB0562C5-5AD2-425F-8B00-915EB2879375}" srcOrd="0" destOrd="0" presId="urn:microsoft.com/office/officeart/2018/5/layout/CenteredIconLabelDescriptionList"/>
    <dgm:cxn modelId="{7A054AD9-AFC5-401C-B33B-8E96E5BC03AD}" srcId="{4852C1D6-2F6B-4518-9C00-C14074BF5646}" destId="{65C2C2CD-C1B0-4B3E-9F57-594AE39825B3}" srcOrd="2" destOrd="0" parTransId="{C64B363B-FAF0-445A-B627-8730A4CBDEBE}" sibTransId="{CE0371C4-4F12-4C54-95A2-8299E8573FEA}"/>
    <dgm:cxn modelId="{21E66EDB-1D46-4CE2-AF64-058383F71D8B}" srcId="{C7CB28A6-B484-4BBF-8901-9AFE59E337E1}" destId="{5BC8D294-0B5A-4F49-A310-48F06405A301}" srcOrd="1" destOrd="0" parTransId="{D8009A8A-9B17-4BAC-871D-29932F397453}" sibTransId="{44FC8F0F-C828-46E1-B6C9-23EA40CC1F1F}"/>
    <dgm:cxn modelId="{FEA9B5F4-E41E-42A2-9E2B-F56B94BD4142}" srcId="{C7CB28A6-B484-4BBF-8901-9AFE59E337E1}" destId="{4852C1D6-2F6B-4518-9C00-C14074BF5646}" srcOrd="2" destOrd="0" parTransId="{D9B69694-6EAB-45C0-97CE-2CEBFCB69F48}" sibTransId="{ADF37E45-91CC-4F7C-8489-611BD43EB483}"/>
    <dgm:cxn modelId="{A38CFFF7-6C2B-4598-8396-28AC9DE1A4A9}" type="presOf" srcId="{5BC8D294-0B5A-4F49-A310-48F06405A301}" destId="{2E597F13-4A32-4261-A7AB-1A3AC9E96A4F}" srcOrd="0" destOrd="0" presId="urn:microsoft.com/office/officeart/2018/5/layout/CenteredIconLabelDescriptionList"/>
    <dgm:cxn modelId="{F6406EFB-147D-4B2B-BDA0-54EF6D170FBA}" type="presOf" srcId="{981C7A5E-098C-4B1F-8F0D-862682659318}" destId="{6B3D8C82-B0D1-46D3-9B56-F12FDACF5D7B}" srcOrd="0" destOrd="0" presId="urn:microsoft.com/office/officeart/2018/5/layout/CenteredIconLabelDescriptionList"/>
    <dgm:cxn modelId="{D2B4C1FE-EA13-4343-A491-50BE6CD1489C}" srcId="{4852C1D6-2F6B-4518-9C00-C14074BF5646}" destId="{E20F9072-E875-4449-AD32-AD9374A35237}" srcOrd="1" destOrd="0" parTransId="{85FD1C3B-C598-4A7D-8AAF-3EE046C86902}" sibTransId="{D0A7AD95-7A2F-43DF-A381-A8DB27530E52}"/>
    <dgm:cxn modelId="{DA59B65D-07C0-4D8B-AB95-0E3218CC682B}" type="presParOf" srcId="{93BFDD79-1971-4BDF-BEC3-DCA9D4034728}" destId="{59D3DFBC-0208-44C2-9353-89C568B22E22}" srcOrd="0" destOrd="0" presId="urn:microsoft.com/office/officeart/2018/5/layout/CenteredIconLabelDescriptionList"/>
    <dgm:cxn modelId="{92ED3C65-5FEB-4EA4-859A-217D56D609B0}" type="presParOf" srcId="{59D3DFBC-0208-44C2-9353-89C568B22E22}" destId="{D5853AE2-B03F-4AF1-8D2A-4424C2F155FB}" srcOrd="0" destOrd="0" presId="urn:microsoft.com/office/officeart/2018/5/layout/CenteredIconLabelDescriptionList"/>
    <dgm:cxn modelId="{174EB3A4-ADAD-412A-9F2C-F5F49F42220C}" type="presParOf" srcId="{59D3DFBC-0208-44C2-9353-89C568B22E22}" destId="{6C9AA6DE-796B-4606-A632-DFA792981E5F}" srcOrd="1" destOrd="0" presId="urn:microsoft.com/office/officeart/2018/5/layout/CenteredIconLabelDescriptionList"/>
    <dgm:cxn modelId="{3EB4FB97-F4C9-4AD1-BB0D-C9B791B1BEA0}" type="presParOf" srcId="{59D3DFBC-0208-44C2-9353-89C568B22E22}" destId="{6B3D8C82-B0D1-46D3-9B56-F12FDACF5D7B}" srcOrd="2" destOrd="0" presId="urn:microsoft.com/office/officeart/2018/5/layout/CenteredIconLabelDescriptionList"/>
    <dgm:cxn modelId="{80B420E0-475F-4606-B8DD-EAC62F95CC54}" type="presParOf" srcId="{59D3DFBC-0208-44C2-9353-89C568B22E22}" destId="{15330254-7C7F-44B3-A256-5C7BDDD084B2}" srcOrd="3" destOrd="0" presId="urn:microsoft.com/office/officeart/2018/5/layout/CenteredIconLabelDescriptionList"/>
    <dgm:cxn modelId="{CDE5EBFF-B7B1-4301-B03D-62A01481A43C}" type="presParOf" srcId="{59D3DFBC-0208-44C2-9353-89C568B22E22}" destId="{E732558E-326A-426F-8B0E-618B2662BE72}" srcOrd="4" destOrd="0" presId="urn:microsoft.com/office/officeart/2018/5/layout/CenteredIconLabelDescriptionList"/>
    <dgm:cxn modelId="{9212125C-2AB0-4BC4-A2A6-19A42D6DC6DB}" type="presParOf" srcId="{93BFDD79-1971-4BDF-BEC3-DCA9D4034728}" destId="{AA2C8D30-2FDC-416C-A288-082028F24E13}" srcOrd="1" destOrd="0" presId="urn:microsoft.com/office/officeart/2018/5/layout/CenteredIconLabelDescriptionList"/>
    <dgm:cxn modelId="{87A70307-60C0-4B9A-BEB9-E9073BF9F46A}" type="presParOf" srcId="{93BFDD79-1971-4BDF-BEC3-DCA9D4034728}" destId="{0753FFCD-C55C-462C-8AF4-560CE5BE7922}" srcOrd="2" destOrd="0" presId="urn:microsoft.com/office/officeart/2018/5/layout/CenteredIconLabelDescriptionList"/>
    <dgm:cxn modelId="{09AE3101-144D-466D-8F64-1D990A258353}" type="presParOf" srcId="{0753FFCD-C55C-462C-8AF4-560CE5BE7922}" destId="{925C6C29-4FD2-44EB-AE83-F17A7988A280}" srcOrd="0" destOrd="0" presId="urn:microsoft.com/office/officeart/2018/5/layout/CenteredIconLabelDescriptionList"/>
    <dgm:cxn modelId="{EE58AD3B-E3F4-44A8-81DD-4FDF38FEC262}" type="presParOf" srcId="{0753FFCD-C55C-462C-8AF4-560CE5BE7922}" destId="{BE4F3A71-0C94-4CC7-9336-B0F92B2E22C3}" srcOrd="1" destOrd="0" presId="urn:microsoft.com/office/officeart/2018/5/layout/CenteredIconLabelDescriptionList"/>
    <dgm:cxn modelId="{3862B2F4-F64D-404B-91EE-2AE0E092B30B}" type="presParOf" srcId="{0753FFCD-C55C-462C-8AF4-560CE5BE7922}" destId="{2E597F13-4A32-4261-A7AB-1A3AC9E96A4F}" srcOrd="2" destOrd="0" presId="urn:microsoft.com/office/officeart/2018/5/layout/CenteredIconLabelDescriptionList"/>
    <dgm:cxn modelId="{6A044452-55FC-4DC3-9400-E5CCB0FDE1B5}" type="presParOf" srcId="{0753FFCD-C55C-462C-8AF4-560CE5BE7922}" destId="{19C08928-C8DF-4E18-B41C-01FDAE3B8049}" srcOrd="3" destOrd="0" presId="urn:microsoft.com/office/officeart/2018/5/layout/CenteredIconLabelDescriptionList"/>
    <dgm:cxn modelId="{F083E02C-E6EB-4608-AE21-11BFB2E791B5}" type="presParOf" srcId="{0753FFCD-C55C-462C-8AF4-560CE5BE7922}" destId="{BE08C970-9033-4CA4-86FA-89DC682D05F5}" srcOrd="4" destOrd="0" presId="urn:microsoft.com/office/officeart/2018/5/layout/CenteredIconLabelDescriptionList"/>
    <dgm:cxn modelId="{E4F045C8-E859-4375-8475-DA17B0E6F66F}" type="presParOf" srcId="{93BFDD79-1971-4BDF-BEC3-DCA9D4034728}" destId="{F0AB3876-FDC3-463B-A0C1-3F4F032D9C87}" srcOrd="3" destOrd="0" presId="urn:microsoft.com/office/officeart/2018/5/layout/CenteredIconLabelDescriptionList"/>
    <dgm:cxn modelId="{D9866DB8-040C-4EFB-AE95-5B6E510213BB}" type="presParOf" srcId="{93BFDD79-1971-4BDF-BEC3-DCA9D4034728}" destId="{7666412A-CEB3-47A3-847E-1AA182E66459}" srcOrd="4" destOrd="0" presId="urn:microsoft.com/office/officeart/2018/5/layout/CenteredIconLabelDescriptionList"/>
    <dgm:cxn modelId="{06096598-0239-4C60-9066-68BFE7F54C9D}" type="presParOf" srcId="{7666412A-CEB3-47A3-847E-1AA182E66459}" destId="{7207AD33-39DF-4F29-8B1A-3055FA791596}" srcOrd="0" destOrd="0" presId="urn:microsoft.com/office/officeart/2018/5/layout/CenteredIconLabelDescriptionList"/>
    <dgm:cxn modelId="{D64927CB-720D-46A6-9C17-DE82CFED8CA8}" type="presParOf" srcId="{7666412A-CEB3-47A3-847E-1AA182E66459}" destId="{BB909D28-8B27-41FE-8ADB-D75F6C0DB82B}" srcOrd="1" destOrd="0" presId="urn:microsoft.com/office/officeart/2018/5/layout/CenteredIconLabelDescriptionList"/>
    <dgm:cxn modelId="{EDF60FAC-A40E-43BF-A95F-26E3A2FA871C}" type="presParOf" srcId="{7666412A-CEB3-47A3-847E-1AA182E66459}" destId="{662D16BD-D6BA-449A-B25E-63539FFFC3A9}" srcOrd="2" destOrd="0" presId="urn:microsoft.com/office/officeart/2018/5/layout/CenteredIconLabelDescriptionList"/>
    <dgm:cxn modelId="{5DFE57B1-26E3-4E19-B3A5-5741EEB87D75}" type="presParOf" srcId="{7666412A-CEB3-47A3-847E-1AA182E66459}" destId="{E19A39E9-D8A5-4BD8-B53B-4CB03552D3F0}" srcOrd="3" destOrd="0" presId="urn:microsoft.com/office/officeart/2018/5/layout/CenteredIconLabelDescriptionList"/>
    <dgm:cxn modelId="{572EE9B9-1D31-4672-BAB1-B15283E780D5}" type="presParOf" srcId="{7666412A-CEB3-47A3-847E-1AA182E66459}" destId="{FB0562C5-5AD2-425F-8B00-915EB287937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EA29AE-72E6-419B-B373-A86532B7B72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585029-7509-4A00-91E0-F388857B4646}">
      <dgm:prSet/>
      <dgm:spPr/>
      <dgm:t>
        <a:bodyPr/>
        <a:lstStyle/>
        <a:p>
          <a:r>
            <a:rPr lang="en-US"/>
            <a:t>Product (Veritas Alta View)</a:t>
          </a:r>
        </a:p>
      </dgm:t>
    </dgm:pt>
    <dgm:pt modelId="{F96A9CD1-5A0D-46FA-8CB5-448786AF77F9}" type="parTrans" cxnId="{F8E29749-CA37-4339-B40B-6246BC6A3DAC}">
      <dgm:prSet/>
      <dgm:spPr/>
      <dgm:t>
        <a:bodyPr/>
        <a:lstStyle/>
        <a:p>
          <a:endParaRPr lang="en-US"/>
        </a:p>
      </dgm:t>
    </dgm:pt>
    <dgm:pt modelId="{262EF320-9B11-471E-B71D-19482A8A5926}" type="sibTrans" cxnId="{F8E29749-CA37-4339-B40B-6246BC6A3DAC}">
      <dgm:prSet/>
      <dgm:spPr/>
      <dgm:t>
        <a:bodyPr/>
        <a:lstStyle/>
        <a:p>
          <a:endParaRPr lang="en-US"/>
        </a:p>
      </dgm:t>
    </dgm:pt>
    <dgm:pt modelId="{04FBD380-DDD6-4048-A451-84EDA96AEA32}">
      <dgm:prSet/>
      <dgm:spPr/>
      <dgm:t>
        <a:bodyPr/>
        <a:lstStyle/>
        <a:p>
          <a:r>
            <a:rPr lang="en-US"/>
            <a:t>Why, what &amp; how to Test</a:t>
          </a:r>
        </a:p>
      </dgm:t>
    </dgm:pt>
    <dgm:pt modelId="{26D30E50-3812-44EF-8B47-5747F47DB891}" type="parTrans" cxnId="{7F059679-2255-4E63-A3E5-A4FC27BD2745}">
      <dgm:prSet/>
      <dgm:spPr/>
      <dgm:t>
        <a:bodyPr/>
        <a:lstStyle/>
        <a:p>
          <a:endParaRPr lang="en-US"/>
        </a:p>
      </dgm:t>
    </dgm:pt>
    <dgm:pt modelId="{4A53BD30-9ABD-4270-BCA4-0C683A647C0E}" type="sibTrans" cxnId="{7F059679-2255-4E63-A3E5-A4FC27BD2745}">
      <dgm:prSet/>
      <dgm:spPr/>
      <dgm:t>
        <a:bodyPr/>
        <a:lstStyle/>
        <a:p>
          <a:endParaRPr lang="en-US"/>
        </a:p>
      </dgm:t>
    </dgm:pt>
    <dgm:pt modelId="{6E8130DD-8856-4F82-AEAE-B036453E0CA7}">
      <dgm:prSet/>
      <dgm:spPr/>
      <dgm:t>
        <a:bodyPr/>
        <a:lstStyle/>
        <a:p>
          <a:r>
            <a:rPr lang="en-US"/>
            <a:t>Test Management Life-Cycle</a:t>
          </a:r>
        </a:p>
      </dgm:t>
    </dgm:pt>
    <dgm:pt modelId="{BC39C59C-A1B5-4152-A5B5-5F246E160478}" type="parTrans" cxnId="{C72256D3-1C04-421F-B90F-AE0431981AD1}">
      <dgm:prSet/>
      <dgm:spPr/>
      <dgm:t>
        <a:bodyPr/>
        <a:lstStyle/>
        <a:p>
          <a:endParaRPr lang="en-US"/>
        </a:p>
      </dgm:t>
    </dgm:pt>
    <dgm:pt modelId="{2A1D8A86-6853-4152-93F6-14A086C53A3D}" type="sibTrans" cxnId="{C72256D3-1C04-421F-B90F-AE0431981AD1}">
      <dgm:prSet/>
      <dgm:spPr/>
      <dgm:t>
        <a:bodyPr/>
        <a:lstStyle/>
        <a:p>
          <a:endParaRPr lang="en-US"/>
        </a:p>
      </dgm:t>
    </dgm:pt>
    <dgm:pt modelId="{2F91D736-829A-408C-A0EA-9FCE277A9175}">
      <dgm:prSet/>
      <dgm:spPr/>
      <dgm:t>
        <a:bodyPr/>
        <a:lstStyle/>
        <a:p>
          <a:r>
            <a:rPr lang="en-US"/>
            <a:t>Defect Life Cycle</a:t>
          </a:r>
        </a:p>
      </dgm:t>
    </dgm:pt>
    <dgm:pt modelId="{1F3658E2-0CC8-42D4-BCAC-D83BE085CCB7}" type="parTrans" cxnId="{80A82878-1E52-4C05-B56A-0FAE6146E38D}">
      <dgm:prSet/>
      <dgm:spPr/>
      <dgm:t>
        <a:bodyPr/>
        <a:lstStyle/>
        <a:p>
          <a:endParaRPr lang="en-US"/>
        </a:p>
      </dgm:t>
    </dgm:pt>
    <dgm:pt modelId="{B0C5A45B-E451-4580-A0D5-BD6E40B02D39}" type="sibTrans" cxnId="{80A82878-1E52-4C05-B56A-0FAE6146E38D}">
      <dgm:prSet/>
      <dgm:spPr/>
      <dgm:t>
        <a:bodyPr/>
        <a:lstStyle/>
        <a:p>
          <a:endParaRPr lang="en-US"/>
        </a:p>
      </dgm:t>
    </dgm:pt>
    <dgm:pt modelId="{37D11B48-5778-4A99-8BCD-03EA8DD3E820}">
      <dgm:prSet/>
      <dgm:spPr/>
      <dgm:t>
        <a:bodyPr/>
        <a:lstStyle/>
        <a:p>
          <a:r>
            <a:rPr lang="en-US"/>
            <a:t>QA Roles</a:t>
          </a:r>
        </a:p>
      </dgm:t>
    </dgm:pt>
    <dgm:pt modelId="{9D43093D-3AA3-42EB-B2FA-1FDC56950D9A}" type="parTrans" cxnId="{6F6426CC-71AC-40EB-BB8A-3D3537756FCF}">
      <dgm:prSet/>
      <dgm:spPr/>
      <dgm:t>
        <a:bodyPr/>
        <a:lstStyle/>
        <a:p>
          <a:endParaRPr lang="en-US"/>
        </a:p>
      </dgm:t>
    </dgm:pt>
    <dgm:pt modelId="{48889B17-AC99-487A-86BF-C4E74B5FCE5A}" type="sibTrans" cxnId="{6F6426CC-71AC-40EB-BB8A-3D3537756FCF}">
      <dgm:prSet/>
      <dgm:spPr/>
      <dgm:t>
        <a:bodyPr/>
        <a:lstStyle/>
        <a:p>
          <a:endParaRPr lang="en-US"/>
        </a:p>
      </dgm:t>
    </dgm:pt>
    <dgm:pt modelId="{A8B49268-B396-40D2-865D-E5C9A78C4C9A}">
      <dgm:prSet/>
      <dgm:spPr/>
      <dgm:t>
        <a:bodyPr/>
        <a:lstStyle/>
        <a:p>
          <a:r>
            <a:rPr lang="en-US"/>
            <a:t>Need for Automation / Importance</a:t>
          </a:r>
        </a:p>
      </dgm:t>
    </dgm:pt>
    <dgm:pt modelId="{E1921E26-8961-4FE5-93DB-C4397597941D}" type="parTrans" cxnId="{EBB06639-1076-4740-B99C-76AC698C83B1}">
      <dgm:prSet/>
      <dgm:spPr/>
      <dgm:t>
        <a:bodyPr/>
        <a:lstStyle/>
        <a:p>
          <a:endParaRPr lang="en-US"/>
        </a:p>
      </dgm:t>
    </dgm:pt>
    <dgm:pt modelId="{FDE66EA8-B3E2-4736-89C6-223E2D217116}" type="sibTrans" cxnId="{EBB06639-1076-4740-B99C-76AC698C83B1}">
      <dgm:prSet/>
      <dgm:spPr/>
      <dgm:t>
        <a:bodyPr/>
        <a:lstStyle/>
        <a:p>
          <a:endParaRPr lang="en-US"/>
        </a:p>
      </dgm:t>
    </dgm:pt>
    <dgm:pt modelId="{0621D231-2D37-4796-AF9C-DFFA1C13AEF3}">
      <dgm:prSet/>
      <dgm:spPr/>
      <dgm:t>
        <a:bodyPr/>
        <a:lstStyle/>
        <a:p>
          <a:r>
            <a:rPr lang="en-US"/>
            <a:t>Tools for Automation</a:t>
          </a:r>
        </a:p>
      </dgm:t>
    </dgm:pt>
    <dgm:pt modelId="{049D40E7-2E4B-48E1-8A4B-F78F3EB4B987}" type="parTrans" cxnId="{8943FEE0-765C-404A-9853-3503F4188695}">
      <dgm:prSet/>
      <dgm:spPr/>
      <dgm:t>
        <a:bodyPr/>
        <a:lstStyle/>
        <a:p>
          <a:endParaRPr lang="en-US"/>
        </a:p>
      </dgm:t>
    </dgm:pt>
    <dgm:pt modelId="{2E168A78-C0C4-4648-AD49-D9C1BADDFA2A}" type="sibTrans" cxnId="{8943FEE0-765C-404A-9853-3503F4188695}">
      <dgm:prSet/>
      <dgm:spPr/>
      <dgm:t>
        <a:bodyPr/>
        <a:lstStyle/>
        <a:p>
          <a:endParaRPr lang="en-US"/>
        </a:p>
      </dgm:t>
    </dgm:pt>
    <dgm:pt modelId="{B825AB58-84BA-455D-93F9-11B0F99F62DB}">
      <dgm:prSet/>
      <dgm:spPr/>
      <dgm:t>
        <a:bodyPr/>
        <a:lstStyle/>
        <a:p>
          <a:r>
            <a:rPr lang="en-US"/>
            <a:t>Introduction to the Web Site to be used for automation.</a:t>
          </a:r>
        </a:p>
      </dgm:t>
    </dgm:pt>
    <dgm:pt modelId="{0E36CD2D-CDB7-438E-9204-11D3C8AAA86F}" type="parTrans" cxnId="{9342902F-CF2C-4A82-94B1-120046EDC9FE}">
      <dgm:prSet/>
      <dgm:spPr/>
      <dgm:t>
        <a:bodyPr/>
        <a:lstStyle/>
        <a:p>
          <a:endParaRPr lang="en-US"/>
        </a:p>
      </dgm:t>
    </dgm:pt>
    <dgm:pt modelId="{68DA3F82-76AD-48A9-8215-6DBC9ACE4049}" type="sibTrans" cxnId="{9342902F-CF2C-4A82-94B1-120046EDC9FE}">
      <dgm:prSet/>
      <dgm:spPr/>
      <dgm:t>
        <a:bodyPr/>
        <a:lstStyle/>
        <a:p>
          <a:endParaRPr lang="en-US"/>
        </a:p>
      </dgm:t>
    </dgm:pt>
    <dgm:pt modelId="{055B0E6D-DB32-4CD0-909B-F629B3BD7C76}">
      <dgm:prSet/>
      <dgm:spPr/>
      <dgm:t>
        <a:bodyPr/>
        <a:lstStyle/>
        <a:p>
          <a:r>
            <a:rPr lang="en-US" b="1" dirty="0"/>
            <a:t>Automation workshops – </a:t>
          </a:r>
          <a:r>
            <a:rPr lang="en-US" b="1" dirty="0" err="1"/>
            <a:t>Robot,Selenium</a:t>
          </a:r>
          <a:endParaRPr lang="en-US" dirty="0"/>
        </a:p>
      </dgm:t>
    </dgm:pt>
    <dgm:pt modelId="{221286A0-68C3-4C22-8D7F-C986D35FE0C8}" type="parTrans" cxnId="{F68C0F62-38E5-44B3-9A64-E3A0A27DCB53}">
      <dgm:prSet/>
      <dgm:spPr/>
      <dgm:t>
        <a:bodyPr/>
        <a:lstStyle/>
        <a:p>
          <a:endParaRPr lang="en-US"/>
        </a:p>
      </dgm:t>
    </dgm:pt>
    <dgm:pt modelId="{7D1F481A-8688-468E-B1FE-27737645BD01}" type="sibTrans" cxnId="{F68C0F62-38E5-44B3-9A64-E3A0A27DCB53}">
      <dgm:prSet/>
      <dgm:spPr/>
      <dgm:t>
        <a:bodyPr/>
        <a:lstStyle/>
        <a:p>
          <a:endParaRPr lang="en-US"/>
        </a:p>
      </dgm:t>
    </dgm:pt>
    <dgm:pt modelId="{429E0B1C-A82C-488C-82A2-3841BD86380C}" type="pres">
      <dgm:prSet presAssocID="{B5EA29AE-72E6-419B-B373-A86532B7B728}" presName="vert0" presStyleCnt="0">
        <dgm:presLayoutVars>
          <dgm:dir/>
          <dgm:animOne val="branch"/>
          <dgm:animLvl val="lvl"/>
        </dgm:presLayoutVars>
      </dgm:prSet>
      <dgm:spPr/>
    </dgm:pt>
    <dgm:pt modelId="{A0139BD9-CC10-46CB-B7E6-CEB92641D5C3}" type="pres">
      <dgm:prSet presAssocID="{25585029-7509-4A00-91E0-F388857B4646}" presName="thickLine" presStyleLbl="alignNode1" presStyleIdx="0" presStyleCnt="9"/>
      <dgm:spPr/>
    </dgm:pt>
    <dgm:pt modelId="{A7378C00-AE20-416F-986F-99C40A948509}" type="pres">
      <dgm:prSet presAssocID="{25585029-7509-4A00-91E0-F388857B4646}" presName="horz1" presStyleCnt="0"/>
      <dgm:spPr/>
    </dgm:pt>
    <dgm:pt modelId="{772C2F46-9645-430B-AE6F-FC964AA258B7}" type="pres">
      <dgm:prSet presAssocID="{25585029-7509-4A00-91E0-F388857B4646}" presName="tx1" presStyleLbl="revTx" presStyleIdx="0" presStyleCnt="9"/>
      <dgm:spPr/>
    </dgm:pt>
    <dgm:pt modelId="{76099D93-0DA7-460D-BDAB-410AA4018930}" type="pres">
      <dgm:prSet presAssocID="{25585029-7509-4A00-91E0-F388857B4646}" presName="vert1" presStyleCnt="0"/>
      <dgm:spPr/>
    </dgm:pt>
    <dgm:pt modelId="{584CAEB1-1256-4B22-8DCC-40F9A0CF8FA8}" type="pres">
      <dgm:prSet presAssocID="{04FBD380-DDD6-4048-A451-84EDA96AEA32}" presName="thickLine" presStyleLbl="alignNode1" presStyleIdx="1" presStyleCnt="9"/>
      <dgm:spPr/>
    </dgm:pt>
    <dgm:pt modelId="{A8FD40BD-0D72-4FF4-8B0C-BD427EAF2C5D}" type="pres">
      <dgm:prSet presAssocID="{04FBD380-DDD6-4048-A451-84EDA96AEA32}" presName="horz1" presStyleCnt="0"/>
      <dgm:spPr/>
    </dgm:pt>
    <dgm:pt modelId="{FBB0F782-F4A6-4EBD-9361-2306270AF2EF}" type="pres">
      <dgm:prSet presAssocID="{04FBD380-DDD6-4048-A451-84EDA96AEA32}" presName="tx1" presStyleLbl="revTx" presStyleIdx="1" presStyleCnt="9"/>
      <dgm:spPr/>
    </dgm:pt>
    <dgm:pt modelId="{5071E280-0BC4-4D93-8B00-E084C08AC4CB}" type="pres">
      <dgm:prSet presAssocID="{04FBD380-DDD6-4048-A451-84EDA96AEA32}" presName="vert1" presStyleCnt="0"/>
      <dgm:spPr/>
    </dgm:pt>
    <dgm:pt modelId="{178D7BBA-A521-439E-9D48-C80F85773D3F}" type="pres">
      <dgm:prSet presAssocID="{6E8130DD-8856-4F82-AEAE-B036453E0CA7}" presName="thickLine" presStyleLbl="alignNode1" presStyleIdx="2" presStyleCnt="9"/>
      <dgm:spPr/>
    </dgm:pt>
    <dgm:pt modelId="{A372A935-B8E5-4434-B4DC-56C891089013}" type="pres">
      <dgm:prSet presAssocID="{6E8130DD-8856-4F82-AEAE-B036453E0CA7}" presName="horz1" presStyleCnt="0"/>
      <dgm:spPr/>
    </dgm:pt>
    <dgm:pt modelId="{A0A4A29D-9FA8-4DAC-9EB6-02103AAAFA42}" type="pres">
      <dgm:prSet presAssocID="{6E8130DD-8856-4F82-AEAE-B036453E0CA7}" presName="tx1" presStyleLbl="revTx" presStyleIdx="2" presStyleCnt="9"/>
      <dgm:spPr/>
    </dgm:pt>
    <dgm:pt modelId="{537613E9-3387-4439-A2AD-3A90244EAD72}" type="pres">
      <dgm:prSet presAssocID="{6E8130DD-8856-4F82-AEAE-B036453E0CA7}" presName="vert1" presStyleCnt="0"/>
      <dgm:spPr/>
    </dgm:pt>
    <dgm:pt modelId="{1265026C-3CF0-4DCE-8BF1-FC5AFE4C9009}" type="pres">
      <dgm:prSet presAssocID="{2F91D736-829A-408C-A0EA-9FCE277A9175}" presName="thickLine" presStyleLbl="alignNode1" presStyleIdx="3" presStyleCnt="9"/>
      <dgm:spPr/>
    </dgm:pt>
    <dgm:pt modelId="{991C0ACE-C355-4C92-B60A-34D0F39DC85F}" type="pres">
      <dgm:prSet presAssocID="{2F91D736-829A-408C-A0EA-9FCE277A9175}" presName="horz1" presStyleCnt="0"/>
      <dgm:spPr/>
    </dgm:pt>
    <dgm:pt modelId="{29CFF141-930C-4B42-BB4B-91D4A73523A8}" type="pres">
      <dgm:prSet presAssocID="{2F91D736-829A-408C-A0EA-9FCE277A9175}" presName="tx1" presStyleLbl="revTx" presStyleIdx="3" presStyleCnt="9"/>
      <dgm:spPr/>
    </dgm:pt>
    <dgm:pt modelId="{A2C77859-D705-4857-BEE3-4FEFF35F9764}" type="pres">
      <dgm:prSet presAssocID="{2F91D736-829A-408C-A0EA-9FCE277A9175}" presName="vert1" presStyleCnt="0"/>
      <dgm:spPr/>
    </dgm:pt>
    <dgm:pt modelId="{EA69B700-7B30-4C01-A3E9-9002C523F145}" type="pres">
      <dgm:prSet presAssocID="{37D11B48-5778-4A99-8BCD-03EA8DD3E820}" presName="thickLine" presStyleLbl="alignNode1" presStyleIdx="4" presStyleCnt="9"/>
      <dgm:spPr/>
    </dgm:pt>
    <dgm:pt modelId="{CE169D1F-4589-492E-8787-CC125D70156B}" type="pres">
      <dgm:prSet presAssocID="{37D11B48-5778-4A99-8BCD-03EA8DD3E820}" presName="horz1" presStyleCnt="0"/>
      <dgm:spPr/>
    </dgm:pt>
    <dgm:pt modelId="{B469B3A5-1DAB-4E22-90CF-0B2F2F9F4431}" type="pres">
      <dgm:prSet presAssocID="{37D11B48-5778-4A99-8BCD-03EA8DD3E820}" presName="tx1" presStyleLbl="revTx" presStyleIdx="4" presStyleCnt="9"/>
      <dgm:spPr/>
    </dgm:pt>
    <dgm:pt modelId="{A6ADDBA5-8295-4F06-A80C-358EC5092B8F}" type="pres">
      <dgm:prSet presAssocID="{37D11B48-5778-4A99-8BCD-03EA8DD3E820}" presName="vert1" presStyleCnt="0"/>
      <dgm:spPr/>
    </dgm:pt>
    <dgm:pt modelId="{AB4DC4F6-A3E8-4BAB-9347-913E5922D64F}" type="pres">
      <dgm:prSet presAssocID="{A8B49268-B396-40D2-865D-E5C9A78C4C9A}" presName="thickLine" presStyleLbl="alignNode1" presStyleIdx="5" presStyleCnt="9"/>
      <dgm:spPr/>
    </dgm:pt>
    <dgm:pt modelId="{89B188FC-9293-458B-996A-6A465844B57C}" type="pres">
      <dgm:prSet presAssocID="{A8B49268-B396-40D2-865D-E5C9A78C4C9A}" presName="horz1" presStyleCnt="0"/>
      <dgm:spPr/>
    </dgm:pt>
    <dgm:pt modelId="{949BAEB3-071A-408B-80D0-85319EB244FE}" type="pres">
      <dgm:prSet presAssocID="{A8B49268-B396-40D2-865D-E5C9A78C4C9A}" presName="tx1" presStyleLbl="revTx" presStyleIdx="5" presStyleCnt="9"/>
      <dgm:spPr/>
    </dgm:pt>
    <dgm:pt modelId="{AF41F97E-872C-4BDB-971B-EF518FEF0DE7}" type="pres">
      <dgm:prSet presAssocID="{A8B49268-B396-40D2-865D-E5C9A78C4C9A}" presName="vert1" presStyleCnt="0"/>
      <dgm:spPr/>
    </dgm:pt>
    <dgm:pt modelId="{7EC7A042-15FC-4048-BE7E-3240D97CC94F}" type="pres">
      <dgm:prSet presAssocID="{0621D231-2D37-4796-AF9C-DFFA1C13AEF3}" presName="thickLine" presStyleLbl="alignNode1" presStyleIdx="6" presStyleCnt="9"/>
      <dgm:spPr/>
    </dgm:pt>
    <dgm:pt modelId="{C09F6CA8-46C7-469C-9DE1-030EB2EB4DA7}" type="pres">
      <dgm:prSet presAssocID="{0621D231-2D37-4796-AF9C-DFFA1C13AEF3}" presName="horz1" presStyleCnt="0"/>
      <dgm:spPr/>
    </dgm:pt>
    <dgm:pt modelId="{92F711D1-A5DE-4C6D-B5F4-D37C51B2800E}" type="pres">
      <dgm:prSet presAssocID="{0621D231-2D37-4796-AF9C-DFFA1C13AEF3}" presName="tx1" presStyleLbl="revTx" presStyleIdx="6" presStyleCnt="9"/>
      <dgm:spPr/>
    </dgm:pt>
    <dgm:pt modelId="{49B474DF-FAAC-4F88-A265-28E7307FD4C3}" type="pres">
      <dgm:prSet presAssocID="{0621D231-2D37-4796-AF9C-DFFA1C13AEF3}" presName="vert1" presStyleCnt="0"/>
      <dgm:spPr/>
    </dgm:pt>
    <dgm:pt modelId="{E43B3B45-DA5A-40E0-924D-1D4A7C947A48}" type="pres">
      <dgm:prSet presAssocID="{B825AB58-84BA-455D-93F9-11B0F99F62DB}" presName="thickLine" presStyleLbl="alignNode1" presStyleIdx="7" presStyleCnt="9"/>
      <dgm:spPr/>
    </dgm:pt>
    <dgm:pt modelId="{6809B2FA-2664-4DC4-BF22-6BA69D80D6E4}" type="pres">
      <dgm:prSet presAssocID="{B825AB58-84BA-455D-93F9-11B0F99F62DB}" presName="horz1" presStyleCnt="0"/>
      <dgm:spPr/>
    </dgm:pt>
    <dgm:pt modelId="{36979D41-9589-4C11-8A7E-63C290F5F854}" type="pres">
      <dgm:prSet presAssocID="{B825AB58-84BA-455D-93F9-11B0F99F62DB}" presName="tx1" presStyleLbl="revTx" presStyleIdx="7" presStyleCnt="9"/>
      <dgm:spPr/>
    </dgm:pt>
    <dgm:pt modelId="{CC99A5BB-DF5E-4E20-AB96-0E81F9BBD6D5}" type="pres">
      <dgm:prSet presAssocID="{B825AB58-84BA-455D-93F9-11B0F99F62DB}" presName="vert1" presStyleCnt="0"/>
      <dgm:spPr/>
    </dgm:pt>
    <dgm:pt modelId="{AEAF999A-740C-492D-8923-789899B96233}" type="pres">
      <dgm:prSet presAssocID="{055B0E6D-DB32-4CD0-909B-F629B3BD7C76}" presName="thickLine" presStyleLbl="alignNode1" presStyleIdx="8" presStyleCnt="9"/>
      <dgm:spPr/>
    </dgm:pt>
    <dgm:pt modelId="{D6F3FC35-63DE-45ED-A008-18D445BAC9AC}" type="pres">
      <dgm:prSet presAssocID="{055B0E6D-DB32-4CD0-909B-F629B3BD7C76}" presName="horz1" presStyleCnt="0"/>
      <dgm:spPr/>
    </dgm:pt>
    <dgm:pt modelId="{FB22AA4D-26EC-4070-A188-1D3AFABAAA13}" type="pres">
      <dgm:prSet presAssocID="{055B0E6D-DB32-4CD0-909B-F629B3BD7C76}" presName="tx1" presStyleLbl="revTx" presStyleIdx="8" presStyleCnt="9"/>
      <dgm:spPr/>
    </dgm:pt>
    <dgm:pt modelId="{FA257CD8-BF27-439A-B94C-A8317523F9AE}" type="pres">
      <dgm:prSet presAssocID="{055B0E6D-DB32-4CD0-909B-F629B3BD7C76}" presName="vert1" presStyleCnt="0"/>
      <dgm:spPr/>
    </dgm:pt>
  </dgm:ptLst>
  <dgm:cxnLst>
    <dgm:cxn modelId="{AFDB9000-3813-47D6-B8FE-EF0327C9FFCB}" type="presOf" srcId="{B5EA29AE-72E6-419B-B373-A86532B7B728}" destId="{429E0B1C-A82C-488C-82A2-3841BD86380C}" srcOrd="0" destOrd="0" presId="urn:microsoft.com/office/officeart/2008/layout/LinedList"/>
    <dgm:cxn modelId="{1D791F1C-7770-45ED-810B-58B5E4A05A78}" type="presOf" srcId="{055B0E6D-DB32-4CD0-909B-F629B3BD7C76}" destId="{FB22AA4D-26EC-4070-A188-1D3AFABAAA13}" srcOrd="0" destOrd="0" presId="urn:microsoft.com/office/officeart/2008/layout/LinedList"/>
    <dgm:cxn modelId="{EFAD391C-06FE-46F8-A4D0-9824EB02DD2B}" type="presOf" srcId="{04FBD380-DDD6-4048-A451-84EDA96AEA32}" destId="{FBB0F782-F4A6-4EBD-9361-2306270AF2EF}" srcOrd="0" destOrd="0" presId="urn:microsoft.com/office/officeart/2008/layout/LinedList"/>
    <dgm:cxn modelId="{9342902F-CF2C-4A82-94B1-120046EDC9FE}" srcId="{B5EA29AE-72E6-419B-B373-A86532B7B728}" destId="{B825AB58-84BA-455D-93F9-11B0F99F62DB}" srcOrd="7" destOrd="0" parTransId="{0E36CD2D-CDB7-438E-9204-11D3C8AAA86F}" sibTransId="{68DA3F82-76AD-48A9-8215-6DBC9ACE4049}"/>
    <dgm:cxn modelId="{EBB06639-1076-4740-B99C-76AC698C83B1}" srcId="{B5EA29AE-72E6-419B-B373-A86532B7B728}" destId="{A8B49268-B396-40D2-865D-E5C9A78C4C9A}" srcOrd="5" destOrd="0" parTransId="{E1921E26-8961-4FE5-93DB-C4397597941D}" sibTransId="{FDE66EA8-B3E2-4736-89C6-223E2D217116}"/>
    <dgm:cxn modelId="{F68C0F62-38E5-44B3-9A64-E3A0A27DCB53}" srcId="{B5EA29AE-72E6-419B-B373-A86532B7B728}" destId="{055B0E6D-DB32-4CD0-909B-F629B3BD7C76}" srcOrd="8" destOrd="0" parTransId="{221286A0-68C3-4C22-8D7F-C986D35FE0C8}" sibTransId="{7D1F481A-8688-468E-B1FE-27737645BD01}"/>
    <dgm:cxn modelId="{F8E29749-CA37-4339-B40B-6246BC6A3DAC}" srcId="{B5EA29AE-72E6-419B-B373-A86532B7B728}" destId="{25585029-7509-4A00-91E0-F388857B4646}" srcOrd="0" destOrd="0" parTransId="{F96A9CD1-5A0D-46FA-8CB5-448786AF77F9}" sibTransId="{262EF320-9B11-471E-B71D-19482A8A5926}"/>
    <dgm:cxn modelId="{087C326A-8823-4131-9BB2-DC225A5DF86A}" type="presOf" srcId="{A8B49268-B396-40D2-865D-E5C9A78C4C9A}" destId="{949BAEB3-071A-408B-80D0-85319EB244FE}" srcOrd="0" destOrd="0" presId="urn:microsoft.com/office/officeart/2008/layout/LinedList"/>
    <dgm:cxn modelId="{80A82878-1E52-4C05-B56A-0FAE6146E38D}" srcId="{B5EA29AE-72E6-419B-B373-A86532B7B728}" destId="{2F91D736-829A-408C-A0EA-9FCE277A9175}" srcOrd="3" destOrd="0" parTransId="{1F3658E2-0CC8-42D4-BCAC-D83BE085CCB7}" sibTransId="{B0C5A45B-E451-4580-A0D5-BD6E40B02D39}"/>
    <dgm:cxn modelId="{7F059679-2255-4E63-A3E5-A4FC27BD2745}" srcId="{B5EA29AE-72E6-419B-B373-A86532B7B728}" destId="{04FBD380-DDD6-4048-A451-84EDA96AEA32}" srcOrd="1" destOrd="0" parTransId="{26D30E50-3812-44EF-8B47-5747F47DB891}" sibTransId="{4A53BD30-9ABD-4270-BCA4-0C683A647C0E}"/>
    <dgm:cxn modelId="{0843679B-4005-4236-A8C0-F725AA737827}" type="presOf" srcId="{2F91D736-829A-408C-A0EA-9FCE277A9175}" destId="{29CFF141-930C-4B42-BB4B-91D4A73523A8}" srcOrd="0" destOrd="0" presId="urn:microsoft.com/office/officeart/2008/layout/LinedList"/>
    <dgm:cxn modelId="{AA4868A1-1149-4FC8-A4E1-B8E56FBEB36F}" type="presOf" srcId="{6E8130DD-8856-4F82-AEAE-B036453E0CA7}" destId="{A0A4A29D-9FA8-4DAC-9EB6-02103AAAFA42}" srcOrd="0" destOrd="0" presId="urn:microsoft.com/office/officeart/2008/layout/LinedList"/>
    <dgm:cxn modelId="{EFA4D2A9-A700-4A1E-9537-FDA9067FB155}" type="presOf" srcId="{37D11B48-5778-4A99-8BCD-03EA8DD3E820}" destId="{B469B3A5-1DAB-4E22-90CF-0B2F2F9F4431}" srcOrd="0" destOrd="0" presId="urn:microsoft.com/office/officeart/2008/layout/LinedList"/>
    <dgm:cxn modelId="{2B1D66CA-2616-486E-A887-DDB755C6063B}" type="presOf" srcId="{0621D231-2D37-4796-AF9C-DFFA1C13AEF3}" destId="{92F711D1-A5DE-4C6D-B5F4-D37C51B2800E}" srcOrd="0" destOrd="0" presId="urn:microsoft.com/office/officeart/2008/layout/LinedList"/>
    <dgm:cxn modelId="{6F6426CC-71AC-40EB-BB8A-3D3537756FCF}" srcId="{B5EA29AE-72E6-419B-B373-A86532B7B728}" destId="{37D11B48-5778-4A99-8BCD-03EA8DD3E820}" srcOrd="4" destOrd="0" parTransId="{9D43093D-3AA3-42EB-B2FA-1FDC56950D9A}" sibTransId="{48889B17-AC99-487A-86BF-C4E74B5FCE5A}"/>
    <dgm:cxn modelId="{C72256D3-1C04-421F-B90F-AE0431981AD1}" srcId="{B5EA29AE-72E6-419B-B373-A86532B7B728}" destId="{6E8130DD-8856-4F82-AEAE-B036453E0CA7}" srcOrd="2" destOrd="0" parTransId="{BC39C59C-A1B5-4152-A5B5-5F246E160478}" sibTransId="{2A1D8A86-6853-4152-93F6-14A086C53A3D}"/>
    <dgm:cxn modelId="{DDA137D8-7E18-4CC0-B978-BBD04FBC81C0}" type="presOf" srcId="{B825AB58-84BA-455D-93F9-11B0F99F62DB}" destId="{36979D41-9589-4C11-8A7E-63C290F5F854}" srcOrd="0" destOrd="0" presId="urn:microsoft.com/office/officeart/2008/layout/LinedList"/>
    <dgm:cxn modelId="{8943FEE0-765C-404A-9853-3503F4188695}" srcId="{B5EA29AE-72E6-419B-B373-A86532B7B728}" destId="{0621D231-2D37-4796-AF9C-DFFA1C13AEF3}" srcOrd="6" destOrd="0" parTransId="{049D40E7-2E4B-48E1-8A4B-F78F3EB4B987}" sibTransId="{2E168A78-C0C4-4648-AD49-D9C1BADDFA2A}"/>
    <dgm:cxn modelId="{598874FF-8F64-4263-9A43-8316197E6957}" type="presOf" srcId="{25585029-7509-4A00-91E0-F388857B4646}" destId="{772C2F46-9645-430B-AE6F-FC964AA258B7}" srcOrd="0" destOrd="0" presId="urn:microsoft.com/office/officeart/2008/layout/LinedList"/>
    <dgm:cxn modelId="{18860EB6-11C1-409D-9BB2-E64837F2D9BB}" type="presParOf" srcId="{429E0B1C-A82C-488C-82A2-3841BD86380C}" destId="{A0139BD9-CC10-46CB-B7E6-CEB92641D5C3}" srcOrd="0" destOrd="0" presId="urn:microsoft.com/office/officeart/2008/layout/LinedList"/>
    <dgm:cxn modelId="{1BCD98DF-0F47-464D-AF60-A0BFD2775EFC}" type="presParOf" srcId="{429E0B1C-A82C-488C-82A2-3841BD86380C}" destId="{A7378C00-AE20-416F-986F-99C40A948509}" srcOrd="1" destOrd="0" presId="urn:microsoft.com/office/officeart/2008/layout/LinedList"/>
    <dgm:cxn modelId="{5D84AE61-CCCC-4F20-B2D3-33CDB34273DD}" type="presParOf" srcId="{A7378C00-AE20-416F-986F-99C40A948509}" destId="{772C2F46-9645-430B-AE6F-FC964AA258B7}" srcOrd="0" destOrd="0" presId="urn:microsoft.com/office/officeart/2008/layout/LinedList"/>
    <dgm:cxn modelId="{50285119-0337-48D7-82EB-C638A6F3512C}" type="presParOf" srcId="{A7378C00-AE20-416F-986F-99C40A948509}" destId="{76099D93-0DA7-460D-BDAB-410AA4018930}" srcOrd="1" destOrd="0" presId="urn:microsoft.com/office/officeart/2008/layout/LinedList"/>
    <dgm:cxn modelId="{F5B5CE72-9F74-4464-A312-5C3939EB5A95}" type="presParOf" srcId="{429E0B1C-A82C-488C-82A2-3841BD86380C}" destId="{584CAEB1-1256-4B22-8DCC-40F9A0CF8FA8}" srcOrd="2" destOrd="0" presId="urn:microsoft.com/office/officeart/2008/layout/LinedList"/>
    <dgm:cxn modelId="{9E44B9CC-1E3A-43A3-B0D9-72E3CD2D58D1}" type="presParOf" srcId="{429E0B1C-A82C-488C-82A2-3841BD86380C}" destId="{A8FD40BD-0D72-4FF4-8B0C-BD427EAF2C5D}" srcOrd="3" destOrd="0" presId="urn:microsoft.com/office/officeart/2008/layout/LinedList"/>
    <dgm:cxn modelId="{8D053527-8354-4163-98A0-42BB09D864F8}" type="presParOf" srcId="{A8FD40BD-0D72-4FF4-8B0C-BD427EAF2C5D}" destId="{FBB0F782-F4A6-4EBD-9361-2306270AF2EF}" srcOrd="0" destOrd="0" presId="urn:microsoft.com/office/officeart/2008/layout/LinedList"/>
    <dgm:cxn modelId="{8567AE9E-E42D-4342-BF84-ED28E52CFCA8}" type="presParOf" srcId="{A8FD40BD-0D72-4FF4-8B0C-BD427EAF2C5D}" destId="{5071E280-0BC4-4D93-8B00-E084C08AC4CB}" srcOrd="1" destOrd="0" presId="urn:microsoft.com/office/officeart/2008/layout/LinedList"/>
    <dgm:cxn modelId="{1666C0E7-7900-4ED6-9FE4-70E93A3DC193}" type="presParOf" srcId="{429E0B1C-A82C-488C-82A2-3841BD86380C}" destId="{178D7BBA-A521-439E-9D48-C80F85773D3F}" srcOrd="4" destOrd="0" presId="urn:microsoft.com/office/officeart/2008/layout/LinedList"/>
    <dgm:cxn modelId="{321735E4-1605-4BE8-A62B-9378CD025704}" type="presParOf" srcId="{429E0B1C-A82C-488C-82A2-3841BD86380C}" destId="{A372A935-B8E5-4434-B4DC-56C891089013}" srcOrd="5" destOrd="0" presId="urn:microsoft.com/office/officeart/2008/layout/LinedList"/>
    <dgm:cxn modelId="{C76B3F75-B8F4-47E5-A12C-8B3403B31147}" type="presParOf" srcId="{A372A935-B8E5-4434-B4DC-56C891089013}" destId="{A0A4A29D-9FA8-4DAC-9EB6-02103AAAFA42}" srcOrd="0" destOrd="0" presId="urn:microsoft.com/office/officeart/2008/layout/LinedList"/>
    <dgm:cxn modelId="{15BDCB90-C598-4BDF-BC93-E76AB8489C3F}" type="presParOf" srcId="{A372A935-B8E5-4434-B4DC-56C891089013}" destId="{537613E9-3387-4439-A2AD-3A90244EAD72}" srcOrd="1" destOrd="0" presId="urn:microsoft.com/office/officeart/2008/layout/LinedList"/>
    <dgm:cxn modelId="{E98EA143-7C58-4E60-9843-E860B3C70EE0}" type="presParOf" srcId="{429E0B1C-A82C-488C-82A2-3841BD86380C}" destId="{1265026C-3CF0-4DCE-8BF1-FC5AFE4C9009}" srcOrd="6" destOrd="0" presId="urn:microsoft.com/office/officeart/2008/layout/LinedList"/>
    <dgm:cxn modelId="{0734194C-45CE-4D97-B098-A1DFD839C17F}" type="presParOf" srcId="{429E0B1C-A82C-488C-82A2-3841BD86380C}" destId="{991C0ACE-C355-4C92-B60A-34D0F39DC85F}" srcOrd="7" destOrd="0" presId="urn:microsoft.com/office/officeart/2008/layout/LinedList"/>
    <dgm:cxn modelId="{0A3B7C17-25BE-4B11-A706-E08B722694E6}" type="presParOf" srcId="{991C0ACE-C355-4C92-B60A-34D0F39DC85F}" destId="{29CFF141-930C-4B42-BB4B-91D4A73523A8}" srcOrd="0" destOrd="0" presId="urn:microsoft.com/office/officeart/2008/layout/LinedList"/>
    <dgm:cxn modelId="{CDBD6127-40CF-456B-80C5-F2D8C61E5D33}" type="presParOf" srcId="{991C0ACE-C355-4C92-B60A-34D0F39DC85F}" destId="{A2C77859-D705-4857-BEE3-4FEFF35F9764}" srcOrd="1" destOrd="0" presId="urn:microsoft.com/office/officeart/2008/layout/LinedList"/>
    <dgm:cxn modelId="{2D433251-67DA-42DE-8A73-580E17B34D53}" type="presParOf" srcId="{429E0B1C-A82C-488C-82A2-3841BD86380C}" destId="{EA69B700-7B30-4C01-A3E9-9002C523F145}" srcOrd="8" destOrd="0" presId="urn:microsoft.com/office/officeart/2008/layout/LinedList"/>
    <dgm:cxn modelId="{1F2F1FF7-39C4-490F-9A39-4D9679BF9AF7}" type="presParOf" srcId="{429E0B1C-A82C-488C-82A2-3841BD86380C}" destId="{CE169D1F-4589-492E-8787-CC125D70156B}" srcOrd="9" destOrd="0" presId="urn:microsoft.com/office/officeart/2008/layout/LinedList"/>
    <dgm:cxn modelId="{89C578C2-7277-4267-9D5D-D81BCBFE315F}" type="presParOf" srcId="{CE169D1F-4589-492E-8787-CC125D70156B}" destId="{B469B3A5-1DAB-4E22-90CF-0B2F2F9F4431}" srcOrd="0" destOrd="0" presId="urn:microsoft.com/office/officeart/2008/layout/LinedList"/>
    <dgm:cxn modelId="{A0076503-5579-4F77-B4DF-6198B0C5A8E7}" type="presParOf" srcId="{CE169D1F-4589-492E-8787-CC125D70156B}" destId="{A6ADDBA5-8295-4F06-A80C-358EC5092B8F}" srcOrd="1" destOrd="0" presId="urn:microsoft.com/office/officeart/2008/layout/LinedList"/>
    <dgm:cxn modelId="{20EBDD6D-8A5E-4F79-B999-5D6FF0DD29F6}" type="presParOf" srcId="{429E0B1C-A82C-488C-82A2-3841BD86380C}" destId="{AB4DC4F6-A3E8-4BAB-9347-913E5922D64F}" srcOrd="10" destOrd="0" presId="urn:microsoft.com/office/officeart/2008/layout/LinedList"/>
    <dgm:cxn modelId="{73E79A54-CF00-4991-A1C6-F77FB8206678}" type="presParOf" srcId="{429E0B1C-A82C-488C-82A2-3841BD86380C}" destId="{89B188FC-9293-458B-996A-6A465844B57C}" srcOrd="11" destOrd="0" presId="urn:microsoft.com/office/officeart/2008/layout/LinedList"/>
    <dgm:cxn modelId="{1425FE7E-EB32-452B-A218-111652504B97}" type="presParOf" srcId="{89B188FC-9293-458B-996A-6A465844B57C}" destId="{949BAEB3-071A-408B-80D0-85319EB244FE}" srcOrd="0" destOrd="0" presId="urn:microsoft.com/office/officeart/2008/layout/LinedList"/>
    <dgm:cxn modelId="{1290AA60-63EC-4BF9-A1D7-63EDF687D9DA}" type="presParOf" srcId="{89B188FC-9293-458B-996A-6A465844B57C}" destId="{AF41F97E-872C-4BDB-971B-EF518FEF0DE7}" srcOrd="1" destOrd="0" presId="urn:microsoft.com/office/officeart/2008/layout/LinedList"/>
    <dgm:cxn modelId="{51A8D377-FF6A-4134-9BE3-4BFF4C37E09A}" type="presParOf" srcId="{429E0B1C-A82C-488C-82A2-3841BD86380C}" destId="{7EC7A042-15FC-4048-BE7E-3240D97CC94F}" srcOrd="12" destOrd="0" presId="urn:microsoft.com/office/officeart/2008/layout/LinedList"/>
    <dgm:cxn modelId="{A313C3F1-A15B-495D-A8AF-7F172D0643E2}" type="presParOf" srcId="{429E0B1C-A82C-488C-82A2-3841BD86380C}" destId="{C09F6CA8-46C7-469C-9DE1-030EB2EB4DA7}" srcOrd="13" destOrd="0" presId="urn:microsoft.com/office/officeart/2008/layout/LinedList"/>
    <dgm:cxn modelId="{D56CE3C4-C9B7-4910-9FCB-9B5D6D824967}" type="presParOf" srcId="{C09F6CA8-46C7-469C-9DE1-030EB2EB4DA7}" destId="{92F711D1-A5DE-4C6D-B5F4-D37C51B2800E}" srcOrd="0" destOrd="0" presId="urn:microsoft.com/office/officeart/2008/layout/LinedList"/>
    <dgm:cxn modelId="{99AC91CC-84D7-42F2-9988-C6CFD9AA3B07}" type="presParOf" srcId="{C09F6CA8-46C7-469C-9DE1-030EB2EB4DA7}" destId="{49B474DF-FAAC-4F88-A265-28E7307FD4C3}" srcOrd="1" destOrd="0" presId="urn:microsoft.com/office/officeart/2008/layout/LinedList"/>
    <dgm:cxn modelId="{8EFCD6EC-6C78-45FB-86C3-3A2B1B0BD47E}" type="presParOf" srcId="{429E0B1C-A82C-488C-82A2-3841BD86380C}" destId="{E43B3B45-DA5A-40E0-924D-1D4A7C947A48}" srcOrd="14" destOrd="0" presId="urn:microsoft.com/office/officeart/2008/layout/LinedList"/>
    <dgm:cxn modelId="{C23B137D-71A9-4C02-88EF-03FBB50CA1D9}" type="presParOf" srcId="{429E0B1C-A82C-488C-82A2-3841BD86380C}" destId="{6809B2FA-2664-4DC4-BF22-6BA69D80D6E4}" srcOrd="15" destOrd="0" presId="urn:microsoft.com/office/officeart/2008/layout/LinedList"/>
    <dgm:cxn modelId="{1DC9199C-3B26-4772-96C6-5A6E5DB800A0}" type="presParOf" srcId="{6809B2FA-2664-4DC4-BF22-6BA69D80D6E4}" destId="{36979D41-9589-4C11-8A7E-63C290F5F854}" srcOrd="0" destOrd="0" presId="urn:microsoft.com/office/officeart/2008/layout/LinedList"/>
    <dgm:cxn modelId="{CD4986E9-63F1-453C-ADE0-A8DF35134215}" type="presParOf" srcId="{6809B2FA-2664-4DC4-BF22-6BA69D80D6E4}" destId="{CC99A5BB-DF5E-4E20-AB96-0E81F9BBD6D5}" srcOrd="1" destOrd="0" presId="urn:microsoft.com/office/officeart/2008/layout/LinedList"/>
    <dgm:cxn modelId="{107F25AE-184A-4FCC-94F4-DB56514255DE}" type="presParOf" srcId="{429E0B1C-A82C-488C-82A2-3841BD86380C}" destId="{AEAF999A-740C-492D-8923-789899B96233}" srcOrd="16" destOrd="0" presId="urn:microsoft.com/office/officeart/2008/layout/LinedList"/>
    <dgm:cxn modelId="{C6687DA0-CA02-43F0-92ED-67C58D7B80BF}" type="presParOf" srcId="{429E0B1C-A82C-488C-82A2-3841BD86380C}" destId="{D6F3FC35-63DE-45ED-A008-18D445BAC9AC}" srcOrd="17" destOrd="0" presId="urn:microsoft.com/office/officeart/2008/layout/LinedList"/>
    <dgm:cxn modelId="{0ACDAC75-C9F2-4025-A0CB-8058859C7063}" type="presParOf" srcId="{D6F3FC35-63DE-45ED-A008-18D445BAC9AC}" destId="{FB22AA4D-26EC-4070-A188-1D3AFABAAA13}" srcOrd="0" destOrd="0" presId="urn:microsoft.com/office/officeart/2008/layout/LinedList"/>
    <dgm:cxn modelId="{B5D595C5-2323-4DA6-820F-B596BDBE65DE}" type="presParOf" srcId="{D6F3FC35-63DE-45ED-A008-18D445BAC9AC}" destId="{FA257CD8-BF27-439A-B94C-A8317523F9A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81B102-2B4C-40AB-BEDA-0A0AAA03E4C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CE0250F-F951-4324-8728-4884B39F45AA}">
      <dgm:prSet/>
      <dgm:spPr/>
      <dgm:t>
        <a:bodyPr/>
        <a:lstStyle/>
        <a:p>
          <a:pPr>
            <a:lnSpc>
              <a:spcPct val="100000"/>
            </a:lnSpc>
          </a:pPr>
          <a:r>
            <a:rPr lang="en-US"/>
            <a:t>Windows machine (4 GB Ram) with internet connectivity </a:t>
          </a:r>
        </a:p>
      </dgm:t>
    </dgm:pt>
    <dgm:pt modelId="{9317E9CC-677E-412B-9CF1-CE433BB7EA01}" type="parTrans" cxnId="{78597337-59E1-4629-90FE-9FA429CFB986}">
      <dgm:prSet/>
      <dgm:spPr/>
      <dgm:t>
        <a:bodyPr/>
        <a:lstStyle/>
        <a:p>
          <a:endParaRPr lang="en-US"/>
        </a:p>
      </dgm:t>
    </dgm:pt>
    <dgm:pt modelId="{A6B7FAC7-D47E-4267-AEE6-74D39AB32072}" type="sibTrans" cxnId="{78597337-59E1-4629-90FE-9FA429CFB986}">
      <dgm:prSet/>
      <dgm:spPr/>
      <dgm:t>
        <a:bodyPr/>
        <a:lstStyle/>
        <a:p>
          <a:pPr>
            <a:lnSpc>
              <a:spcPct val="100000"/>
            </a:lnSpc>
          </a:pPr>
          <a:endParaRPr lang="en-US"/>
        </a:p>
      </dgm:t>
    </dgm:pt>
    <dgm:pt modelId="{71A5EDF3-4081-4BDA-BCA5-319B37008179}">
      <dgm:prSet/>
      <dgm:spPr/>
      <dgm:t>
        <a:bodyPr/>
        <a:lstStyle/>
        <a:p>
          <a:pPr>
            <a:lnSpc>
              <a:spcPct val="100000"/>
            </a:lnSpc>
          </a:pPr>
          <a:r>
            <a:rPr lang="en-US" dirty="0"/>
            <a:t>Python 3.x., should be added in environment variables Link to Download: </a:t>
          </a:r>
          <a:r>
            <a:rPr lang="en-US" dirty="0">
              <a:highlight>
                <a:srgbClr val="FFFF00"/>
              </a:highlight>
              <a:hlinkClick xmlns:r="http://schemas.openxmlformats.org/officeDocument/2006/relationships" r:id="rId1"/>
            </a:rPr>
            <a:t>https://www.python.org/downloads/release/python-3105/</a:t>
          </a:r>
          <a:endParaRPr lang="en-US" dirty="0">
            <a:highlight>
              <a:srgbClr val="FFFF00"/>
            </a:highlight>
          </a:endParaRPr>
        </a:p>
      </dgm:t>
    </dgm:pt>
    <dgm:pt modelId="{132425C7-F54F-42AD-87CF-96A92DAD60F3}" type="parTrans" cxnId="{8BCD5BD1-0315-4EA1-85E2-0448AB5AA267}">
      <dgm:prSet/>
      <dgm:spPr/>
      <dgm:t>
        <a:bodyPr/>
        <a:lstStyle/>
        <a:p>
          <a:endParaRPr lang="en-US"/>
        </a:p>
      </dgm:t>
    </dgm:pt>
    <dgm:pt modelId="{F72A6B42-2AA8-43AA-80D6-FEE474D87644}" type="sibTrans" cxnId="{8BCD5BD1-0315-4EA1-85E2-0448AB5AA267}">
      <dgm:prSet/>
      <dgm:spPr/>
      <dgm:t>
        <a:bodyPr/>
        <a:lstStyle/>
        <a:p>
          <a:pPr>
            <a:lnSpc>
              <a:spcPct val="100000"/>
            </a:lnSpc>
          </a:pPr>
          <a:endParaRPr lang="en-US"/>
        </a:p>
      </dgm:t>
    </dgm:pt>
    <dgm:pt modelId="{677D359E-F76A-499C-88DF-66DC26C3C55B}">
      <dgm:prSet/>
      <dgm:spPr/>
      <dgm:t>
        <a:bodyPr/>
        <a:lstStyle/>
        <a:p>
          <a:pPr>
            <a:lnSpc>
              <a:spcPct val="100000"/>
            </a:lnSpc>
          </a:pPr>
          <a:r>
            <a:rPr lang="en-US" dirty="0"/>
            <a:t>Pip get automatically installed with python; Else we need to download get-pip.py from </a:t>
          </a:r>
        </a:p>
        <a:p>
          <a:pPr>
            <a:lnSpc>
              <a:spcPct val="100000"/>
            </a:lnSpc>
          </a:pPr>
          <a:r>
            <a:rPr lang="en-US" dirty="0">
              <a:highlight>
                <a:srgbClr val="FFFF00"/>
              </a:highlight>
              <a:hlinkClick xmlns:r="http://schemas.openxmlformats.org/officeDocument/2006/relationships" r:id="rId2"/>
            </a:rPr>
            <a:t>https://bootstrap.pypa.io/get-pip.py</a:t>
          </a:r>
          <a:r>
            <a:rPr lang="en-US" dirty="0"/>
            <a:t> and run Python get-pip.py</a:t>
          </a:r>
        </a:p>
      </dgm:t>
    </dgm:pt>
    <dgm:pt modelId="{CE60321C-FF85-4153-A407-5C056E77A45C}" type="parTrans" cxnId="{0B684483-209D-4784-B74B-2E18844E2072}">
      <dgm:prSet/>
      <dgm:spPr/>
      <dgm:t>
        <a:bodyPr/>
        <a:lstStyle/>
        <a:p>
          <a:endParaRPr lang="en-US"/>
        </a:p>
      </dgm:t>
    </dgm:pt>
    <dgm:pt modelId="{20BF1E15-2F67-482F-B19D-7F3D80B1EECB}" type="sibTrans" cxnId="{0B684483-209D-4784-B74B-2E18844E2072}">
      <dgm:prSet/>
      <dgm:spPr/>
      <dgm:t>
        <a:bodyPr/>
        <a:lstStyle/>
        <a:p>
          <a:pPr>
            <a:lnSpc>
              <a:spcPct val="100000"/>
            </a:lnSpc>
          </a:pPr>
          <a:endParaRPr lang="en-US"/>
        </a:p>
      </dgm:t>
    </dgm:pt>
    <dgm:pt modelId="{9CFB1C51-5EDF-424D-B4B5-9B2F519CA95F}">
      <dgm:prSet/>
      <dgm:spPr/>
      <dgm:t>
        <a:bodyPr/>
        <a:lstStyle/>
        <a:p>
          <a:pPr>
            <a:lnSpc>
              <a:spcPct val="100000"/>
            </a:lnSpc>
          </a:pPr>
          <a:r>
            <a:rPr lang="en-US"/>
            <a:t>PyCharm editor </a:t>
          </a:r>
        </a:p>
      </dgm:t>
    </dgm:pt>
    <dgm:pt modelId="{9589F3C3-650B-4B73-9A28-D063606EEC1D}" type="parTrans" cxnId="{98D29DA6-F9AE-45F7-A033-A4BC4EB1703F}">
      <dgm:prSet/>
      <dgm:spPr/>
      <dgm:t>
        <a:bodyPr/>
        <a:lstStyle/>
        <a:p>
          <a:endParaRPr lang="en-US"/>
        </a:p>
      </dgm:t>
    </dgm:pt>
    <dgm:pt modelId="{E18299AB-CDE3-43CA-B377-70E222AE5D70}" type="sibTrans" cxnId="{98D29DA6-F9AE-45F7-A033-A4BC4EB1703F}">
      <dgm:prSet/>
      <dgm:spPr/>
      <dgm:t>
        <a:bodyPr/>
        <a:lstStyle/>
        <a:p>
          <a:endParaRPr lang="en-US"/>
        </a:p>
      </dgm:t>
    </dgm:pt>
    <dgm:pt modelId="{C912AF12-F680-4534-8B1A-B8A69D68A2C0}" type="pres">
      <dgm:prSet presAssocID="{FA81B102-2B4C-40AB-BEDA-0A0AAA03E4CF}" presName="root" presStyleCnt="0">
        <dgm:presLayoutVars>
          <dgm:dir/>
          <dgm:resizeHandles val="exact"/>
        </dgm:presLayoutVars>
      </dgm:prSet>
      <dgm:spPr/>
    </dgm:pt>
    <dgm:pt modelId="{929B6133-40E6-462C-BDF1-37303AAAF31A}" type="pres">
      <dgm:prSet presAssocID="{7CE0250F-F951-4324-8728-4884B39F45AA}" presName="compNode" presStyleCnt="0"/>
      <dgm:spPr/>
    </dgm:pt>
    <dgm:pt modelId="{C5E04B01-A772-4AAB-A40B-730CF3A8E954}" type="pres">
      <dgm:prSet presAssocID="{7CE0250F-F951-4324-8728-4884B39F45AA}" presName="bgRect" presStyleLbl="bgShp" presStyleIdx="0" presStyleCnt="4"/>
      <dgm:spPr/>
    </dgm:pt>
    <dgm:pt modelId="{EB36EDFE-B63B-4216-B676-19D74322F7DC}" type="pres">
      <dgm:prSet presAssocID="{7CE0250F-F951-4324-8728-4884B39F45AA}"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20133EDC-34A4-47B4-9037-82511902F8F6}" type="pres">
      <dgm:prSet presAssocID="{7CE0250F-F951-4324-8728-4884B39F45AA}" presName="spaceRect" presStyleCnt="0"/>
      <dgm:spPr/>
    </dgm:pt>
    <dgm:pt modelId="{D68C7358-BC48-47CD-B74F-2D409E2B6FC5}" type="pres">
      <dgm:prSet presAssocID="{7CE0250F-F951-4324-8728-4884B39F45AA}" presName="parTx" presStyleLbl="revTx" presStyleIdx="0" presStyleCnt="4">
        <dgm:presLayoutVars>
          <dgm:chMax val="0"/>
          <dgm:chPref val="0"/>
        </dgm:presLayoutVars>
      </dgm:prSet>
      <dgm:spPr/>
    </dgm:pt>
    <dgm:pt modelId="{6A42005E-4E32-4652-AAAA-E6A9FCE20106}" type="pres">
      <dgm:prSet presAssocID="{A6B7FAC7-D47E-4267-AEE6-74D39AB32072}" presName="sibTrans" presStyleCnt="0"/>
      <dgm:spPr/>
    </dgm:pt>
    <dgm:pt modelId="{643B6B6B-626A-47D9-9564-19E4AF799584}" type="pres">
      <dgm:prSet presAssocID="{71A5EDF3-4081-4BDA-BCA5-319B37008179}" presName="compNode" presStyleCnt="0"/>
      <dgm:spPr/>
    </dgm:pt>
    <dgm:pt modelId="{31DCFCE9-4C2A-42A5-AE73-6E5E46172351}" type="pres">
      <dgm:prSet presAssocID="{71A5EDF3-4081-4BDA-BCA5-319B37008179}" presName="bgRect" presStyleLbl="bgShp" presStyleIdx="1" presStyleCnt="4"/>
      <dgm:spPr/>
    </dgm:pt>
    <dgm:pt modelId="{D62B7557-B913-4932-8377-DE28F06534B9}" type="pres">
      <dgm:prSet presAssocID="{71A5EDF3-4081-4BDA-BCA5-319B37008179}"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wnload"/>
        </a:ext>
      </dgm:extLst>
    </dgm:pt>
    <dgm:pt modelId="{28D77C08-D12C-4A75-87B9-ED6722FBFD09}" type="pres">
      <dgm:prSet presAssocID="{71A5EDF3-4081-4BDA-BCA5-319B37008179}" presName="spaceRect" presStyleCnt="0"/>
      <dgm:spPr/>
    </dgm:pt>
    <dgm:pt modelId="{39EEFEF2-213B-4665-BCC7-D395B2ACDFBA}" type="pres">
      <dgm:prSet presAssocID="{71A5EDF3-4081-4BDA-BCA5-319B37008179}" presName="parTx" presStyleLbl="revTx" presStyleIdx="1" presStyleCnt="4">
        <dgm:presLayoutVars>
          <dgm:chMax val="0"/>
          <dgm:chPref val="0"/>
        </dgm:presLayoutVars>
      </dgm:prSet>
      <dgm:spPr/>
    </dgm:pt>
    <dgm:pt modelId="{F7098FBF-8A92-47B1-A3B9-D396CBA6C2CB}" type="pres">
      <dgm:prSet presAssocID="{F72A6B42-2AA8-43AA-80D6-FEE474D87644}" presName="sibTrans" presStyleCnt="0"/>
      <dgm:spPr/>
    </dgm:pt>
    <dgm:pt modelId="{47B06F20-8DB8-40E3-9C1A-69B573645FA0}" type="pres">
      <dgm:prSet presAssocID="{677D359E-F76A-499C-88DF-66DC26C3C55B}" presName="compNode" presStyleCnt="0"/>
      <dgm:spPr/>
    </dgm:pt>
    <dgm:pt modelId="{57EC1FFE-F031-48AC-9DFF-2664469F2DFD}" type="pres">
      <dgm:prSet presAssocID="{677D359E-F76A-499C-88DF-66DC26C3C55B}" presName="bgRect" presStyleLbl="bgShp" presStyleIdx="2" presStyleCnt="4"/>
      <dgm:spPr/>
    </dgm:pt>
    <dgm:pt modelId="{19A89E50-3107-4D5F-847F-86D606C20B11}" type="pres">
      <dgm:prSet presAssocID="{677D359E-F76A-499C-88DF-66DC26C3C55B}"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ammable"/>
        </a:ext>
      </dgm:extLst>
    </dgm:pt>
    <dgm:pt modelId="{4864CCEA-E9E3-4ECD-8B86-68DAC5393602}" type="pres">
      <dgm:prSet presAssocID="{677D359E-F76A-499C-88DF-66DC26C3C55B}" presName="spaceRect" presStyleCnt="0"/>
      <dgm:spPr/>
    </dgm:pt>
    <dgm:pt modelId="{0D3ECBBB-B59C-4FAC-8589-D8885BCFFD46}" type="pres">
      <dgm:prSet presAssocID="{677D359E-F76A-499C-88DF-66DC26C3C55B}" presName="parTx" presStyleLbl="revTx" presStyleIdx="2" presStyleCnt="4">
        <dgm:presLayoutVars>
          <dgm:chMax val="0"/>
          <dgm:chPref val="0"/>
        </dgm:presLayoutVars>
      </dgm:prSet>
      <dgm:spPr/>
    </dgm:pt>
    <dgm:pt modelId="{1696CFD5-734E-43C3-B4C7-5BCEB788FBC3}" type="pres">
      <dgm:prSet presAssocID="{20BF1E15-2F67-482F-B19D-7F3D80B1EECB}" presName="sibTrans" presStyleCnt="0"/>
      <dgm:spPr/>
    </dgm:pt>
    <dgm:pt modelId="{BCFD2C32-EB9A-4EDD-8EAE-056A28FFED8D}" type="pres">
      <dgm:prSet presAssocID="{9CFB1C51-5EDF-424D-B4B5-9B2F519CA95F}" presName="compNode" presStyleCnt="0"/>
      <dgm:spPr/>
    </dgm:pt>
    <dgm:pt modelId="{1C76CD7E-E6AE-4871-9DAB-6261ABBF067F}" type="pres">
      <dgm:prSet presAssocID="{9CFB1C51-5EDF-424D-B4B5-9B2F519CA95F}" presName="bgRect" presStyleLbl="bgShp" presStyleIdx="3" presStyleCnt="4"/>
      <dgm:spPr/>
    </dgm:pt>
    <dgm:pt modelId="{AA2E7A73-5943-466D-8F40-58D92F4EB66C}" type="pres">
      <dgm:prSet presAssocID="{9CFB1C51-5EDF-424D-B4B5-9B2F519CA95F}"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Marker"/>
        </a:ext>
      </dgm:extLst>
    </dgm:pt>
    <dgm:pt modelId="{A854E317-81F9-4531-8D83-3447E45A361E}" type="pres">
      <dgm:prSet presAssocID="{9CFB1C51-5EDF-424D-B4B5-9B2F519CA95F}" presName="spaceRect" presStyleCnt="0"/>
      <dgm:spPr/>
    </dgm:pt>
    <dgm:pt modelId="{35D59E99-B3E1-4770-967A-A02F6DC41327}" type="pres">
      <dgm:prSet presAssocID="{9CFB1C51-5EDF-424D-B4B5-9B2F519CA95F}" presName="parTx" presStyleLbl="revTx" presStyleIdx="3" presStyleCnt="4">
        <dgm:presLayoutVars>
          <dgm:chMax val="0"/>
          <dgm:chPref val="0"/>
        </dgm:presLayoutVars>
      </dgm:prSet>
      <dgm:spPr/>
    </dgm:pt>
  </dgm:ptLst>
  <dgm:cxnLst>
    <dgm:cxn modelId="{78597337-59E1-4629-90FE-9FA429CFB986}" srcId="{FA81B102-2B4C-40AB-BEDA-0A0AAA03E4CF}" destId="{7CE0250F-F951-4324-8728-4884B39F45AA}" srcOrd="0" destOrd="0" parTransId="{9317E9CC-677E-412B-9CF1-CE433BB7EA01}" sibTransId="{A6B7FAC7-D47E-4267-AEE6-74D39AB32072}"/>
    <dgm:cxn modelId="{9F7BF747-A7CC-4351-8C5A-043EB0B32FBB}" type="presOf" srcId="{9CFB1C51-5EDF-424D-B4B5-9B2F519CA95F}" destId="{35D59E99-B3E1-4770-967A-A02F6DC41327}" srcOrd="0" destOrd="0" presId="urn:microsoft.com/office/officeart/2018/2/layout/IconVerticalSolidList"/>
    <dgm:cxn modelId="{0B684483-209D-4784-B74B-2E18844E2072}" srcId="{FA81B102-2B4C-40AB-BEDA-0A0AAA03E4CF}" destId="{677D359E-F76A-499C-88DF-66DC26C3C55B}" srcOrd="2" destOrd="0" parTransId="{CE60321C-FF85-4153-A407-5C056E77A45C}" sibTransId="{20BF1E15-2F67-482F-B19D-7F3D80B1EECB}"/>
    <dgm:cxn modelId="{98D29DA6-F9AE-45F7-A033-A4BC4EB1703F}" srcId="{FA81B102-2B4C-40AB-BEDA-0A0AAA03E4CF}" destId="{9CFB1C51-5EDF-424D-B4B5-9B2F519CA95F}" srcOrd="3" destOrd="0" parTransId="{9589F3C3-650B-4B73-9A28-D063606EEC1D}" sibTransId="{E18299AB-CDE3-43CA-B377-70E222AE5D70}"/>
    <dgm:cxn modelId="{8BCD5BD1-0315-4EA1-85E2-0448AB5AA267}" srcId="{FA81B102-2B4C-40AB-BEDA-0A0AAA03E4CF}" destId="{71A5EDF3-4081-4BDA-BCA5-319B37008179}" srcOrd="1" destOrd="0" parTransId="{132425C7-F54F-42AD-87CF-96A92DAD60F3}" sibTransId="{F72A6B42-2AA8-43AA-80D6-FEE474D87644}"/>
    <dgm:cxn modelId="{31D461DA-DED2-4E63-9ED5-AD2F4D3CF699}" type="presOf" srcId="{7CE0250F-F951-4324-8728-4884B39F45AA}" destId="{D68C7358-BC48-47CD-B74F-2D409E2B6FC5}" srcOrd="0" destOrd="0" presId="urn:microsoft.com/office/officeart/2018/2/layout/IconVerticalSolidList"/>
    <dgm:cxn modelId="{08B556E6-851F-498D-850B-DE8A86FF426C}" type="presOf" srcId="{FA81B102-2B4C-40AB-BEDA-0A0AAA03E4CF}" destId="{C912AF12-F680-4534-8B1A-B8A69D68A2C0}" srcOrd="0" destOrd="0" presId="urn:microsoft.com/office/officeart/2018/2/layout/IconVerticalSolidList"/>
    <dgm:cxn modelId="{01486FF5-B129-4AE6-BC8B-5FF5A3D4B0CC}" type="presOf" srcId="{71A5EDF3-4081-4BDA-BCA5-319B37008179}" destId="{39EEFEF2-213B-4665-BCC7-D395B2ACDFBA}" srcOrd="0" destOrd="0" presId="urn:microsoft.com/office/officeart/2018/2/layout/IconVerticalSolidList"/>
    <dgm:cxn modelId="{EC4B7BF8-4F11-47C3-B1EF-4CD4BB9D8CAB}" type="presOf" srcId="{677D359E-F76A-499C-88DF-66DC26C3C55B}" destId="{0D3ECBBB-B59C-4FAC-8589-D8885BCFFD46}" srcOrd="0" destOrd="0" presId="urn:microsoft.com/office/officeart/2018/2/layout/IconVerticalSolidList"/>
    <dgm:cxn modelId="{03172D4F-57B3-49FD-8854-0A00D71BC812}" type="presParOf" srcId="{C912AF12-F680-4534-8B1A-B8A69D68A2C0}" destId="{929B6133-40E6-462C-BDF1-37303AAAF31A}" srcOrd="0" destOrd="0" presId="urn:microsoft.com/office/officeart/2018/2/layout/IconVerticalSolidList"/>
    <dgm:cxn modelId="{312607B0-8AA8-4132-85C6-7E5142EBF465}" type="presParOf" srcId="{929B6133-40E6-462C-BDF1-37303AAAF31A}" destId="{C5E04B01-A772-4AAB-A40B-730CF3A8E954}" srcOrd="0" destOrd="0" presId="urn:microsoft.com/office/officeart/2018/2/layout/IconVerticalSolidList"/>
    <dgm:cxn modelId="{935691AE-C869-435B-B77C-2B780F377411}" type="presParOf" srcId="{929B6133-40E6-462C-BDF1-37303AAAF31A}" destId="{EB36EDFE-B63B-4216-B676-19D74322F7DC}" srcOrd="1" destOrd="0" presId="urn:microsoft.com/office/officeart/2018/2/layout/IconVerticalSolidList"/>
    <dgm:cxn modelId="{C1AA5784-7BA8-4E81-BDC2-E07F0881534E}" type="presParOf" srcId="{929B6133-40E6-462C-BDF1-37303AAAF31A}" destId="{20133EDC-34A4-47B4-9037-82511902F8F6}" srcOrd="2" destOrd="0" presId="urn:microsoft.com/office/officeart/2018/2/layout/IconVerticalSolidList"/>
    <dgm:cxn modelId="{3A9D9311-7568-4CC8-A670-19DC240EED83}" type="presParOf" srcId="{929B6133-40E6-462C-BDF1-37303AAAF31A}" destId="{D68C7358-BC48-47CD-B74F-2D409E2B6FC5}" srcOrd="3" destOrd="0" presId="urn:microsoft.com/office/officeart/2018/2/layout/IconVerticalSolidList"/>
    <dgm:cxn modelId="{D113AD95-B5A4-4D6E-A17C-0BE37D17329B}" type="presParOf" srcId="{C912AF12-F680-4534-8B1A-B8A69D68A2C0}" destId="{6A42005E-4E32-4652-AAAA-E6A9FCE20106}" srcOrd="1" destOrd="0" presId="urn:microsoft.com/office/officeart/2018/2/layout/IconVerticalSolidList"/>
    <dgm:cxn modelId="{472BF40E-6B39-470F-98F2-6A8A02F71362}" type="presParOf" srcId="{C912AF12-F680-4534-8B1A-B8A69D68A2C0}" destId="{643B6B6B-626A-47D9-9564-19E4AF799584}" srcOrd="2" destOrd="0" presId="urn:microsoft.com/office/officeart/2018/2/layout/IconVerticalSolidList"/>
    <dgm:cxn modelId="{F721F73E-2401-4136-8986-528B590C98BB}" type="presParOf" srcId="{643B6B6B-626A-47D9-9564-19E4AF799584}" destId="{31DCFCE9-4C2A-42A5-AE73-6E5E46172351}" srcOrd="0" destOrd="0" presId="urn:microsoft.com/office/officeart/2018/2/layout/IconVerticalSolidList"/>
    <dgm:cxn modelId="{270D827B-58B7-4626-B16B-3CA759CF6EA9}" type="presParOf" srcId="{643B6B6B-626A-47D9-9564-19E4AF799584}" destId="{D62B7557-B913-4932-8377-DE28F06534B9}" srcOrd="1" destOrd="0" presId="urn:microsoft.com/office/officeart/2018/2/layout/IconVerticalSolidList"/>
    <dgm:cxn modelId="{FE0FAFE7-12D4-421C-85B1-C54516115384}" type="presParOf" srcId="{643B6B6B-626A-47D9-9564-19E4AF799584}" destId="{28D77C08-D12C-4A75-87B9-ED6722FBFD09}" srcOrd="2" destOrd="0" presId="urn:microsoft.com/office/officeart/2018/2/layout/IconVerticalSolidList"/>
    <dgm:cxn modelId="{CA3C87BE-ED48-445E-87D2-39E165C02062}" type="presParOf" srcId="{643B6B6B-626A-47D9-9564-19E4AF799584}" destId="{39EEFEF2-213B-4665-BCC7-D395B2ACDFBA}" srcOrd="3" destOrd="0" presId="urn:microsoft.com/office/officeart/2018/2/layout/IconVerticalSolidList"/>
    <dgm:cxn modelId="{FAB6F380-1393-47BA-B60A-4C5A56FE3E85}" type="presParOf" srcId="{C912AF12-F680-4534-8B1A-B8A69D68A2C0}" destId="{F7098FBF-8A92-47B1-A3B9-D396CBA6C2CB}" srcOrd="3" destOrd="0" presId="urn:microsoft.com/office/officeart/2018/2/layout/IconVerticalSolidList"/>
    <dgm:cxn modelId="{3CB26990-DF4E-4A5C-9D4B-C0DF2B3D955E}" type="presParOf" srcId="{C912AF12-F680-4534-8B1A-B8A69D68A2C0}" destId="{47B06F20-8DB8-40E3-9C1A-69B573645FA0}" srcOrd="4" destOrd="0" presId="urn:microsoft.com/office/officeart/2018/2/layout/IconVerticalSolidList"/>
    <dgm:cxn modelId="{FF63FF9F-D04E-4D84-962B-95722A7283AE}" type="presParOf" srcId="{47B06F20-8DB8-40E3-9C1A-69B573645FA0}" destId="{57EC1FFE-F031-48AC-9DFF-2664469F2DFD}" srcOrd="0" destOrd="0" presId="urn:microsoft.com/office/officeart/2018/2/layout/IconVerticalSolidList"/>
    <dgm:cxn modelId="{A8976191-129E-44A3-8906-BA47D150F542}" type="presParOf" srcId="{47B06F20-8DB8-40E3-9C1A-69B573645FA0}" destId="{19A89E50-3107-4D5F-847F-86D606C20B11}" srcOrd="1" destOrd="0" presId="urn:microsoft.com/office/officeart/2018/2/layout/IconVerticalSolidList"/>
    <dgm:cxn modelId="{A5129509-B1A7-4AB7-84C2-5A6EAC7759E9}" type="presParOf" srcId="{47B06F20-8DB8-40E3-9C1A-69B573645FA0}" destId="{4864CCEA-E9E3-4ECD-8B86-68DAC5393602}" srcOrd="2" destOrd="0" presId="urn:microsoft.com/office/officeart/2018/2/layout/IconVerticalSolidList"/>
    <dgm:cxn modelId="{AFBD1148-AFBD-4518-9452-B890EA0C6489}" type="presParOf" srcId="{47B06F20-8DB8-40E3-9C1A-69B573645FA0}" destId="{0D3ECBBB-B59C-4FAC-8589-D8885BCFFD46}" srcOrd="3" destOrd="0" presId="urn:microsoft.com/office/officeart/2018/2/layout/IconVerticalSolidList"/>
    <dgm:cxn modelId="{8C3D2179-6690-4C44-B8C0-7D9BD2A6AB28}" type="presParOf" srcId="{C912AF12-F680-4534-8B1A-B8A69D68A2C0}" destId="{1696CFD5-734E-43C3-B4C7-5BCEB788FBC3}" srcOrd="5" destOrd="0" presId="urn:microsoft.com/office/officeart/2018/2/layout/IconVerticalSolidList"/>
    <dgm:cxn modelId="{98277796-D3D4-4B6A-9058-E145813E5BCA}" type="presParOf" srcId="{C912AF12-F680-4534-8B1A-B8A69D68A2C0}" destId="{BCFD2C32-EB9A-4EDD-8EAE-056A28FFED8D}" srcOrd="6" destOrd="0" presId="urn:microsoft.com/office/officeart/2018/2/layout/IconVerticalSolidList"/>
    <dgm:cxn modelId="{92512871-AD83-4313-9405-2CBC299BF4DD}" type="presParOf" srcId="{BCFD2C32-EB9A-4EDD-8EAE-056A28FFED8D}" destId="{1C76CD7E-E6AE-4871-9DAB-6261ABBF067F}" srcOrd="0" destOrd="0" presId="urn:microsoft.com/office/officeart/2018/2/layout/IconVerticalSolidList"/>
    <dgm:cxn modelId="{D6855826-3161-4F54-92B7-A5023F510578}" type="presParOf" srcId="{BCFD2C32-EB9A-4EDD-8EAE-056A28FFED8D}" destId="{AA2E7A73-5943-466D-8F40-58D92F4EB66C}" srcOrd="1" destOrd="0" presId="urn:microsoft.com/office/officeart/2018/2/layout/IconVerticalSolidList"/>
    <dgm:cxn modelId="{8C5AC5B7-73B7-4400-9C34-53F97C6C1A9F}" type="presParOf" srcId="{BCFD2C32-EB9A-4EDD-8EAE-056A28FFED8D}" destId="{A854E317-81F9-4531-8D83-3447E45A361E}" srcOrd="2" destOrd="0" presId="urn:microsoft.com/office/officeart/2018/2/layout/IconVerticalSolidList"/>
    <dgm:cxn modelId="{31A2FBAF-85BA-41AD-AEE9-1C5787F0FA9C}" type="presParOf" srcId="{BCFD2C32-EB9A-4EDD-8EAE-056A28FFED8D}" destId="{35D59E99-B3E1-4770-967A-A02F6DC413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854B62-BCF6-4FFE-98BE-F0BEC7F0F7D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06A3C3C-8042-47AA-9D9E-213C08BEB151}">
      <dgm:prSet custT="1"/>
      <dgm:spPr/>
      <dgm:t>
        <a:bodyPr/>
        <a:lstStyle/>
        <a:p>
          <a:r>
            <a:rPr lang="en-US" sz="2000" dirty="0" err="1"/>
            <a:t>paramiko</a:t>
          </a:r>
          <a:r>
            <a:rPr lang="en-US" sz="2000" dirty="0"/>
            <a:t>==2.11.0</a:t>
          </a:r>
        </a:p>
      </dgm:t>
    </dgm:pt>
    <dgm:pt modelId="{87C0E958-F2FD-4646-9260-714637845BF0}" type="parTrans" cxnId="{9BE96257-E877-4409-97D8-3F783CCF233C}">
      <dgm:prSet/>
      <dgm:spPr/>
      <dgm:t>
        <a:bodyPr/>
        <a:lstStyle/>
        <a:p>
          <a:endParaRPr lang="en-US" sz="1100"/>
        </a:p>
      </dgm:t>
    </dgm:pt>
    <dgm:pt modelId="{6C5D662E-B30F-432C-9AE3-A3F1DB6FFCE3}" type="sibTrans" cxnId="{9BE96257-E877-4409-97D8-3F783CCF233C}">
      <dgm:prSet/>
      <dgm:spPr/>
      <dgm:t>
        <a:bodyPr/>
        <a:lstStyle/>
        <a:p>
          <a:endParaRPr lang="en-US" sz="1100"/>
        </a:p>
      </dgm:t>
    </dgm:pt>
    <dgm:pt modelId="{7D573AB6-FA96-4DF4-9DEC-D0ABC79EAA35}">
      <dgm:prSet custT="1"/>
      <dgm:spPr/>
      <dgm:t>
        <a:bodyPr/>
        <a:lstStyle/>
        <a:p>
          <a:r>
            <a:rPr lang="en-US" sz="2000"/>
            <a:t>requests==2.28.1</a:t>
          </a:r>
        </a:p>
      </dgm:t>
    </dgm:pt>
    <dgm:pt modelId="{803FA60B-09A5-492A-889A-9481FB264073}" type="parTrans" cxnId="{FFD6B435-47AF-4A58-B480-2C8A6D206201}">
      <dgm:prSet/>
      <dgm:spPr/>
      <dgm:t>
        <a:bodyPr/>
        <a:lstStyle/>
        <a:p>
          <a:endParaRPr lang="en-US" sz="1100"/>
        </a:p>
      </dgm:t>
    </dgm:pt>
    <dgm:pt modelId="{AEBFC6BD-7B2A-4145-BF33-369B1B340116}" type="sibTrans" cxnId="{FFD6B435-47AF-4A58-B480-2C8A6D206201}">
      <dgm:prSet/>
      <dgm:spPr/>
      <dgm:t>
        <a:bodyPr/>
        <a:lstStyle/>
        <a:p>
          <a:endParaRPr lang="en-US" sz="1100"/>
        </a:p>
      </dgm:t>
    </dgm:pt>
    <dgm:pt modelId="{B7F7FD58-7DEF-4842-93DF-A811ABD647BA}">
      <dgm:prSet custT="1"/>
      <dgm:spPr/>
      <dgm:t>
        <a:bodyPr/>
        <a:lstStyle/>
        <a:p>
          <a:r>
            <a:rPr lang="en-US" sz="2000"/>
            <a:t>robotframework==5.0.1</a:t>
          </a:r>
        </a:p>
      </dgm:t>
    </dgm:pt>
    <dgm:pt modelId="{8FAA9126-5550-482C-8791-DA623583D768}" type="parTrans" cxnId="{FC8BD674-F3A7-49CA-AE48-999BAA05BB37}">
      <dgm:prSet/>
      <dgm:spPr/>
      <dgm:t>
        <a:bodyPr/>
        <a:lstStyle/>
        <a:p>
          <a:endParaRPr lang="en-US" sz="1100"/>
        </a:p>
      </dgm:t>
    </dgm:pt>
    <dgm:pt modelId="{993015B2-9833-4674-9F8A-1EC40D0C8150}" type="sibTrans" cxnId="{FC8BD674-F3A7-49CA-AE48-999BAA05BB37}">
      <dgm:prSet/>
      <dgm:spPr/>
      <dgm:t>
        <a:bodyPr/>
        <a:lstStyle/>
        <a:p>
          <a:endParaRPr lang="en-US" sz="1100"/>
        </a:p>
      </dgm:t>
    </dgm:pt>
    <dgm:pt modelId="{91833684-E141-42C9-B264-748000E2F565}">
      <dgm:prSet custT="1"/>
      <dgm:spPr/>
      <dgm:t>
        <a:bodyPr/>
        <a:lstStyle/>
        <a:p>
          <a:r>
            <a:rPr lang="en-US" sz="2000"/>
            <a:t>robotframework-jsonlibrary==0.5</a:t>
          </a:r>
        </a:p>
      </dgm:t>
    </dgm:pt>
    <dgm:pt modelId="{53839204-63AF-42AC-B482-72401D8ECFFD}" type="parTrans" cxnId="{C0DA1DB4-3810-47E1-9DA0-8911F43DA6FB}">
      <dgm:prSet/>
      <dgm:spPr/>
      <dgm:t>
        <a:bodyPr/>
        <a:lstStyle/>
        <a:p>
          <a:endParaRPr lang="en-US" sz="1100"/>
        </a:p>
      </dgm:t>
    </dgm:pt>
    <dgm:pt modelId="{F2EB30E7-CCC1-41C8-AB49-1A9581641FAB}" type="sibTrans" cxnId="{C0DA1DB4-3810-47E1-9DA0-8911F43DA6FB}">
      <dgm:prSet/>
      <dgm:spPr/>
      <dgm:t>
        <a:bodyPr/>
        <a:lstStyle/>
        <a:p>
          <a:endParaRPr lang="en-US" sz="1100"/>
        </a:p>
      </dgm:t>
    </dgm:pt>
    <dgm:pt modelId="{90A7CDB4-C382-4D52-8BEE-33ECA53CFB84}">
      <dgm:prSet custT="1"/>
      <dgm:spPr/>
      <dgm:t>
        <a:bodyPr/>
        <a:lstStyle/>
        <a:p>
          <a:r>
            <a:rPr lang="en-US" sz="2000" dirty="0" err="1"/>
            <a:t>robotframework-seleniumlibrary</a:t>
          </a:r>
          <a:r>
            <a:rPr lang="en-US" sz="2000" dirty="0"/>
            <a:t>==6.0</a:t>
          </a:r>
        </a:p>
      </dgm:t>
    </dgm:pt>
    <dgm:pt modelId="{6A65B557-A9E9-470E-8F2A-9D1AAFCA7262}" type="parTrans" cxnId="{F74B55FD-21DD-48FC-8455-A2F4F2DD73C6}">
      <dgm:prSet/>
      <dgm:spPr/>
      <dgm:t>
        <a:bodyPr/>
        <a:lstStyle/>
        <a:p>
          <a:endParaRPr lang="en-US" sz="1100"/>
        </a:p>
      </dgm:t>
    </dgm:pt>
    <dgm:pt modelId="{909DBE8A-F5BF-487B-AC22-A654EA308B02}" type="sibTrans" cxnId="{F74B55FD-21DD-48FC-8455-A2F4F2DD73C6}">
      <dgm:prSet/>
      <dgm:spPr/>
      <dgm:t>
        <a:bodyPr/>
        <a:lstStyle/>
        <a:p>
          <a:endParaRPr lang="en-US" sz="1100"/>
        </a:p>
      </dgm:t>
    </dgm:pt>
    <dgm:pt modelId="{E0B49829-8A59-4A2F-B5CA-F8A22809599B}" type="pres">
      <dgm:prSet presAssocID="{FE854B62-BCF6-4FFE-98BE-F0BEC7F0F7D9}" presName="linear" presStyleCnt="0">
        <dgm:presLayoutVars>
          <dgm:animLvl val="lvl"/>
          <dgm:resizeHandles val="exact"/>
        </dgm:presLayoutVars>
      </dgm:prSet>
      <dgm:spPr/>
    </dgm:pt>
    <dgm:pt modelId="{A807B6BE-E93F-4334-AC14-A0250A252CD8}" type="pres">
      <dgm:prSet presAssocID="{A06A3C3C-8042-47AA-9D9E-213C08BEB151}" presName="parentText" presStyleLbl="node1" presStyleIdx="0" presStyleCnt="5" custLinFactNeighborX="-2361" custLinFactNeighborY="-76200">
        <dgm:presLayoutVars>
          <dgm:chMax val="0"/>
          <dgm:bulletEnabled val="1"/>
        </dgm:presLayoutVars>
      </dgm:prSet>
      <dgm:spPr/>
    </dgm:pt>
    <dgm:pt modelId="{4A751D05-2327-4F0A-9E52-6FD2F84F32AD}" type="pres">
      <dgm:prSet presAssocID="{6C5D662E-B30F-432C-9AE3-A3F1DB6FFCE3}" presName="spacer" presStyleCnt="0"/>
      <dgm:spPr/>
    </dgm:pt>
    <dgm:pt modelId="{0B654735-43F7-4CBA-8340-C681A50262EA}" type="pres">
      <dgm:prSet presAssocID="{7D573AB6-FA96-4DF4-9DEC-D0ABC79EAA35}" presName="parentText" presStyleLbl="node1" presStyleIdx="1" presStyleCnt="5">
        <dgm:presLayoutVars>
          <dgm:chMax val="0"/>
          <dgm:bulletEnabled val="1"/>
        </dgm:presLayoutVars>
      </dgm:prSet>
      <dgm:spPr/>
    </dgm:pt>
    <dgm:pt modelId="{510226FF-CBAC-4A82-8A8E-49EECE28E1F2}" type="pres">
      <dgm:prSet presAssocID="{AEBFC6BD-7B2A-4145-BF33-369B1B340116}" presName="spacer" presStyleCnt="0"/>
      <dgm:spPr/>
    </dgm:pt>
    <dgm:pt modelId="{9DB20567-FE4D-4840-B583-373B1E33FF5A}" type="pres">
      <dgm:prSet presAssocID="{B7F7FD58-7DEF-4842-93DF-A811ABD647BA}" presName="parentText" presStyleLbl="node1" presStyleIdx="2" presStyleCnt="5">
        <dgm:presLayoutVars>
          <dgm:chMax val="0"/>
          <dgm:bulletEnabled val="1"/>
        </dgm:presLayoutVars>
      </dgm:prSet>
      <dgm:spPr/>
    </dgm:pt>
    <dgm:pt modelId="{B9EA4AA6-A3A8-4264-80A8-420DFC24763F}" type="pres">
      <dgm:prSet presAssocID="{993015B2-9833-4674-9F8A-1EC40D0C8150}" presName="spacer" presStyleCnt="0"/>
      <dgm:spPr/>
    </dgm:pt>
    <dgm:pt modelId="{F0198A80-9BA5-465F-9F6F-F56908F647BF}" type="pres">
      <dgm:prSet presAssocID="{91833684-E141-42C9-B264-748000E2F565}" presName="parentText" presStyleLbl="node1" presStyleIdx="3" presStyleCnt="5">
        <dgm:presLayoutVars>
          <dgm:chMax val="0"/>
          <dgm:bulletEnabled val="1"/>
        </dgm:presLayoutVars>
      </dgm:prSet>
      <dgm:spPr/>
    </dgm:pt>
    <dgm:pt modelId="{8A8325FB-6A39-4F1D-96D7-740C3DBC1588}" type="pres">
      <dgm:prSet presAssocID="{F2EB30E7-CCC1-41C8-AB49-1A9581641FAB}" presName="spacer" presStyleCnt="0"/>
      <dgm:spPr/>
    </dgm:pt>
    <dgm:pt modelId="{DA0905E2-E358-432B-88B6-7AF97FF86C55}" type="pres">
      <dgm:prSet presAssocID="{90A7CDB4-C382-4D52-8BEE-33ECA53CFB84}" presName="parentText" presStyleLbl="node1" presStyleIdx="4" presStyleCnt="5">
        <dgm:presLayoutVars>
          <dgm:chMax val="0"/>
          <dgm:bulletEnabled val="1"/>
        </dgm:presLayoutVars>
      </dgm:prSet>
      <dgm:spPr/>
    </dgm:pt>
  </dgm:ptLst>
  <dgm:cxnLst>
    <dgm:cxn modelId="{6C8F6212-26A0-42EF-B168-54A314C9AD12}" type="presOf" srcId="{FE854B62-BCF6-4FFE-98BE-F0BEC7F0F7D9}" destId="{E0B49829-8A59-4A2F-B5CA-F8A22809599B}" srcOrd="0" destOrd="0" presId="urn:microsoft.com/office/officeart/2005/8/layout/vList2"/>
    <dgm:cxn modelId="{90BC1720-8B92-4CFC-A9D3-52ED12E49067}" type="presOf" srcId="{A06A3C3C-8042-47AA-9D9E-213C08BEB151}" destId="{A807B6BE-E93F-4334-AC14-A0250A252CD8}" srcOrd="0" destOrd="0" presId="urn:microsoft.com/office/officeart/2005/8/layout/vList2"/>
    <dgm:cxn modelId="{42B2BB28-1E6F-49B6-9596-BFB777B13FFA}" type="presOf" srcId="{B7F7FD58-7DEF-4842-93DF-A811ABD647BA}" destId="{9DB20567-FE4D-4840-B583-373B1E33FF5A}" srcOrd="0" destOrd="0" presId="urn:microsoft.com/office/officeart/2005/8/layout/vList2"/>
    <dgm:cxn modelId="{FFD6B435-47AF-4A58-B480-2C8A6D206201}" srcId="{FE854B62-BCF6-4FFE-98BE-F0BEC7F0F7D9}" destId="{7D573AB6-FA96-4DF4-9DEC-D0ABC79EAA35}" srcOrd="1" destOrd="0" parTransId="{803FA60B-09A5-492A-889A-9481FB264073}" sibTransId="{AEBFC6BD-7B2A-4145-BF33-369B1B340116}"/>
    <dgm:cxn modelId="{FC8BD674-F3A7-49CA-AE48-999BAA05BB37}" srcId="{FE854B62-BCF6-4FFE-98BE-F0BEC7F0F7D9}" destId="{B7F7FD58-7DEF-4842-93DF-A811ABD647BA}" srcOrd="2" destOrd="0" parTransId="{8FAA9126-5550-482C-8791-DA623583D768}" sibTransId="{993015B2-9833-4674-9F8A-1EC40D0C8150}"/>
    <dgm:cxn modelId="{9BE96257-E877-4409-97D8-3F783CCF233C}" srcId="{FE854B62-BCF6-4FFE-98BE-F0BEC7F0F7D9}" destId="{A06A3C3C-8042-47AA-9D9E-213C08BEB151}" srcOrd="0" destOrd="0" parTransId="{87C0E958-F2FD-4646-9260-714637845BF0}" sibTransId="{6C5D662E-B30F-432C-9AE3-A3F1DB6FFCE3}"/>
    <dgm:cxn modelId="{F1F59A98-05B4-47F5-B46C-9DCDCF66DC25}" type="presOf" srcId="{90A7CDB4-C382-4D52-8BEE-33ECA53CFB84}" destId="{DA0905E2-E358-432B-88B6-7AF97FF86C55}" srcOrd="0" destOrd="0" presId="urn:microsoft.com/office/officeart/2005/8/layout/vList2"/>
    <dgm:cxn modelId="{F26223B2-DACD-4957-AB4F-06778041731B}" type="presOf" srcId="{91833684-E141-42C9-B264-748000E2F565}" destId="{F0198A80-9BA5-465F-9F6F-F56908F647BF}" srcOrd="0" destOrd="0" presId="urn:microsoft.com/office/officeart/2005/8/layout/vList2"/>
    <dgm:cxn modelId="{C0DA1DB4-3810-47E1-9DA0-8911F43DA6FB}" srcId="{FE854B62-BCF6-4FFE-98BE-F0BEC7F0F7D9}" destId="{91833684-E141-42C9-B264-748000E2F565}" srcOrd="3" destOrd="0" parTransId="{53839204-63AF-42AC-B482-72401D8ECFFD}" sibTransId="{F2EB30E7-CCC1-41C8-AB49-1A9581641FAB}"/>
    <dgm:cxn modelId="{DB2EA8C3-5032-4FA1-8AC9-E3A9A9EC890A}" type="presOf" srcId="{7D573AB6-FA96-4DF4-9DEC-D0ABC79EAA35}" destId="{0B654735-43F7-4CBA-8340-C681A50262EA}" srcOrd="0" destOrd="0" presId="urn:microsoft.com/office/officeart/2005/8/layout/vList2"/>
    <dgm:cxn modelId="{F74B55FD-21DD-48FC-8455-A2F4F2DD73C6}" srcId="{FE854B62-BCF6-4FFE-98BE-F0BEC7F0F7D9}" destId="{90A7CDB4-C382-4D52-8BEE-33ECA53CFB84}" srcOrd="4" destOrd="0" parTransId="{6A65B557-A9E9-470E-8F2A-9D1AAFCA7262}" sibTransId="{909DBE8A-F5BF-487B-AC22-A654EA308B02}"/>
    <dgm:cxn modelId="{418603E1-FA80-413D-BE39-8EABA2FF80D8}" type="presParOf" srcId="{E0B49829-8A59-4A2F-B5CA-F8A22809599B}" destId="{A807B6BE-E93F-4334-AC14-A0250A252CD8}" srcOrd="0" destOrd="0" presId="urn:microsoft.com/office/officeart/2005/8/layout/vList2"/>
    <dgm:cxn modelId="{07DC9F8F-C57B-4AC1-B4E3-CF481FD56D2B}" type="presParOf" srcId="{E0B49829-8A59-4A2F-B5CA-F8A22809599B}" destId="{4A751D05-2327-4F0A-9E52-6FD2F84F32AD}" srcOrd="1" destOrd="0" presId="urn:microsoft.com/office/officeart/2005/8/layout/vList2"/>
    <dgm:cxn modelId="{77B5646B-BEEE-4A96-A25A-AC875C01ED02}" type="presParOf" srcId="{E0B49829-8A59-4A2F-B5CA-F8A22809599B}" destId="{0B654735-43F7-4CBA-8340-C681A50262EA}" srcOrd="2" destOrd="0" presId="urn:microsoft.com/office/officeart/2005/8/layout/vList2"/>
    <dgm:cxn modelId="{302D0D25-1AA4-4782-ADBB-B045DB501F96}" type="presParOf" srcId="{E0B49829-8A59-4A2F-B5CA-F8A22809599B}" destId="{510226FF-CBAC-4A82-8A8E-49EECE28E1F2}" srcOrd="3" destOrd="0" presId="urn:microsoft.com/office/officeart/2005/8/layout/vList2"/>
    <dgm:cxn modelId="{BD099E5C-27F9-49CA-805E-B74555F08719}" type="presParOf" srcId="{E0B49829-8A59-4A2F-B5CA-F8A22809599B}" destId="{9DB20567-FE4D-4840-B583-373B1E33FF5A}" srcOrd="4" destOrd="0" presId="urn:microsoft.com/office/officeart/2005/8/layout/vList2"/>
    <dgm:cxn modelId="{9DC6F33A-7484-4A52-997E-B317E9B04294}" type="presParOf" srcId="{E0B49829-8A59-4A2F-B5CA-F8A22809599B}" destId="{B9EA4AA6-A3A8-4264-80A8-420DFC24763F}" srcOrd="5" destOrd="0" presId="urn:microsoft.com/office/officeart/2005/8/layout/vList2"/>
    <dgm:cxn modelId="{5034739C-8C43-43EE-AE1A-95DF261F9FA4}" type="presParOf" srcId="{E0B49829-8A59-4A2F-B5CA-F8A22809599B}" destId="{F0198A80-9BA5-465F-9F6F-F56908F647BF}" srcOrd="6" destOrd="0" presId="urn:microsoft.com/office/officeart/2005/8/layout/vList2"/>
    <dgm:cxn modelId="{84DEA28B-C085-4DCD-83C7-9ED5604E578F}" type="presParOf" srcId="{E0B49829-8A59-4A2F-B5CA-F8A22809599B}" destId="{8A8325FB-6A39-4F1D-96D7-740C3DBC1588}" srcOrd="7" destOrd="0" presId="urn:microsoft.com/office/officeart/2005/8/layout/vList2"/>
    <dgm:cxn modelId="{D9432B9E-D02E-4CEE-847A-A521BB809DAA}" type="presParOf" srcId="{E0B49829-8A59-4A2F-B5CA-F8A22809599B}" destId="{DA0905E2-E358-432B-88B6-7AF97FF86C5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A919AB5-F7D2-4DD8-A49F-5613A3EC6EB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ABEBE76-A1B3-4E15-A4BD-BE0DEDE172DA}">
      <dgm:prSet custT="1"/>
      <dgm:spPr/>
      <dgm:t>
        <a:bodyPr/>
        <a:lstStyle/>
        <a:p>
          <a:pPr>
            <a:lnSpc>
              <a:spcPct val="100000"/>
            </a:lnSpc>
          </a:pPr>
          <a:r>
            <a:rPr lang="en-US" sz="1400" dirty="0"/>
            <a:t>Install robot framework: pip install robot framework.</a:t>
          </a:r>
        </a:p>
      </dgm:t>
    </dgm:pt>
    <dgm:pt modelId="{C9579AA8-70CB-4CF2-9BBB-3B19CA63FABB}" type="parTrans" cxnId="{4A41FBAE-5747-4FDB-8BA9-2B2660621AEA}">
      <dgm:prSet/>
      <dgm:spPr/>
      <dgm:t>
        <a:bodyPr/>
        <a:lstStyle/>
        <a:p>
          <a:endParaRPr lang="en-US"/>
        </a:p>
      </dgm:t>
    </dgm:pt>
    <dgm:pt modelId="{EAC62D70-8F27-458B-B73B-53EDD47768DA}" type="sibTrans" cxnId="{4A41FBAE-5747-4FDB-8BA9-2B2660621AEA}">
      <dgm:prSet/>
      <dgm:spPr/>
      <dgm:t>
        <a:bodyPr/>
        <a:lstStyle/>
        <a:p>
          <a:pPr>
            <a:lnSpc>
              <a:spcPct val="100000"/>
            </a:lnSpc>
          </a:pPr>
          <a:endParaRPr lang="en-US"/>
        </a:p>
      </dgm:t>
    </dgm:pt>
    <dgm:pt modelId="{3CE7516C-24BD-4B1A-A00F-B560A09D71AF}">
      <dgm:prSet custT="1"/>
      <dgm:spPr/>
      <dgm:t>
        <a:bodyPr/>
        <a:lstStyle/>
        <a:p>
          <a:pPr>
            <a:lnSpc>
              <a:spcPct val="100000"/>
            </a:lnSpc>
          </a:pPr>
          <a:r>
            <a:rPr lang="en-US" sz="1400" dirty="0"/>
            <a:t>PyCharm editor </a:t>
          </a:r>
        </a:p>
      </dgm:t>
    </dgm:pt>
    <dgm:pt modelId="{AD40DB5A-C356-4D69-B3DB-16460A74E11A}" type="parTrans" cxnId="{EE2E793E-8F33-4292-9237-CC4B6E384B29}">
      <dgm:prSet/>
      <dgm:spPr/>
      <dgm:t>
        <a:bodyPr/>
        <a:lstStyle/>
        <a:p>
          <a:endParaRPr lang="en-US"/>
        </a:p>
      </dgm:t>
    </dgm:pt>
    <dgm:pt modelId="{5AE4E7F1-664C-482B-8B53-EC21DE1FC19C}" type="sibTrans" cxnId="{EE2E793E-8F33-4292-9237-CC4B6E384B29}">
      <dgm:prSet/>
      <dgm:spPr/>
      <dgm:t>
        <a:bodyPr/>
        <a:lstStyle/>
        <a:p>
          <a:pPr>
            <a:lnSpc>
              <a:spcPct val="100000"/>
            </a:lnSpc>
          </a:pPr>
          <a:endParaRPr lang="en-US"/>
        </a:p>
      </dgm:t>
    </dgm:pt>
    <dgm:pt modelId="{8B7554D4-1FCD-4F70-B467-D33363904689}">
      <dgm:prSet custT="1"/>
      <dgm:spPr/>
      <dgm:t>
        <a:bodyPr/>
        <a:lstStyle/>
        <a:p>
          <a:pPr>
            <a:lnSpc>
              <a:spcPct val="100000"/>
            </a:lnSpc>
          </a:pPr>
          <a:r>
            <a:rPr lang="en-US" sz="1400" dirty="0"/>
            <a:t>Robot selenium Lib: pip install </a:t>
          </a:r>
          <a:r>
            <a:rPr lang="en-US" sz="1400" dirty="0" err="1"/>
            <a:t>robotframework-seleniumlibrary</a:t>
          </a:r>
          <a:endParaRPr lang="en-US" sz="1400" dirty="0"/>
        </a:p>
      </dgm:t>
    </dgm:pt>
    <dgm:pt modelId="{8DC004BE-793C-47B9-A4A7-2957AC0F1A54}" type="parTrans" cxnId="{5E280125-FEF7-479E-8B8E-462C924175F5}">
      <dgm:prSet/>
      <dgm:spPr/>
      <dgm:t>
        <a:bodyPr/>
        <a:lstStyle/>
        <a:p>
          <a:endParaRPr lang="en-US"/>
        </a:p>
      </dgm:t>
    </dgm:pt>
    <dgm:pt modelId="{A55ADAD8-FE35-4783-8B98-133E162E9262}" type="sibTrans" cxnId="{5E280125-FEF7-479E-8B8E-462C924175F5}">
      <dgm:prSet/>
      <dgm:spPr/>
      <dgm:t>
        <a:bodyPr/>
        <a:lstStyle/>
        <a:p>
          <a:pPr>
            <a:lnSpc>
              <a:spcPct val="100000"/>
            </a:lnSpc>
          </a:pPr>
          <a:endParaRPr lang="en-US"/>
        </a:p>
      </dgm:t>
    </dgm:pt>
    <dgm:pt modelId="{57957253-B505-4570-ABCA-62A37EB9D2F3}">
      <dgm:prSet custT="1"/>
      <dgm:spPr/>
      <dgm:t>
        <a:bodyPr/>
        <a:lstStyle/>
        <a:p>
          <a:pPr>
            <a:lnSpc>
              <a:spcPct val="100000"/>
            </a:lnSpc>
          </a:pPr>
          <a:r>
            <a:rPr lang="en-US" sz="1400" dirty="0"/>
            <a:t>Firefox or Chrome browser </a:t>
          </a:r>
        </a:p>
      </dgm:t>
    </dgm:pt>
    <dgm:pt modelId="{795952C6-0C96-4DF7-B50B-F838C1FDCE2B}" type="parTrans" cxnId="{A84DA0E1-5315-44AB-B47C-339A94BD8909}">
      <dgm:prSet/>
      <dgm:spPr/>
      <dgm:t>
        <a:bodyPr/>
        <a:lstStyle/>
        <a:p>
          <a:endParaRPr lang="en-US"/>
        </a:p>
      </dgm:t>
    </dgm:pt>
    <dgm:pt modelId="{C10DECB6-6C82-4E84-BFF4-9D739C4259C8}" type="sibTrans" cxnId="{A84DA0E1-5315-44AB-B47C-339A94BD8909}">
      <dgm:prSet/>
      <dgm:spPr/>
      <dgm:t>
        <a:bodyPr/>
        <a:lstStyle/>
        <a:p>
          <a:pPr>
            <a:lnSpc>
              <a:spcPct val="100000"/>
            </a:lnSpc>
          </a:pPr>
          <a:endParaRPr lang="en-US"/>
        </a:p>
      </dgm:t>
    </dgm:pt>
    <dgm:pt modelId="{623D1A1C-52E2-4CD0-A0E4-D65D31A1D7B5}">
      <dgm:prSet custT="1"/>
      <dgm:spPr/>
      <dgm:t>
        <a:bodyPr/>
        <a:lstStyle/>
        <a:p>
          <a:pPr>
            <a:lnSpc>
              <a:spcPct val="100000"/>
            </a:lnSpc>
          </a:pPr>
          <a:r>
            <a:rPr lang="en-US" sz="1400" dirty="0"/>
            <a:t>Chrome Browser Driver: </a:t>
          </a:r>
          <a:r>
            <a:rPr lang="en-US" sz="1400" u="sng" dirty="0">
              <a:hlinkClick xmlns:r="http://schemas.openxmlformats.org/officeDocument/2006/relationships" r:id="rId1"/>
            </a:rPr>
            <a:t>https://chromedriver.chromium.org/downloads</a:t>
          </a:r>
          <a:endParaRPr lang="en-US" sz="1400" dirty="0"/>
        </a:p>
      </dgm:t>
    </dgm:pt>
    <dgm:pt modelId="{F1FC1C66-BC43-4DB4-834B-40487D0030A5}" type="parTrans" cxnId="{28D851B0-4B81-4A8E-B53D-5B8455271272}">
      <dgm:prSet/>
      <dgm:spPr/>
      <dgm:t>
        <a:bodyPr/>
        <a:lstStyle/>
        <a:p>
          <a:endParaRPr lang="en-US"/>
        </a:p>
      </dgm:t>
    </dgm:pt>
    <dgm:pt modelId="{F002C628-DBC9-494B-A5E5-6B132A22BDEF}" type="sibTrans" cxnId="{28D851B0-4B81-4A8E-B53D-5B8455271272}">
      <dgm:prSet/>
      <dgm:spPr/>
      <dgm:t>
        <a:bodyPr/>
        <a:lstStyle/>
        <a:p>
          <a:pPr>
            <a:lnSpc>
              <a:spcPct val="100000"/>
            </a:lnSpc>
          </a:pPr>
          <a:endParaRPr lang="en-US"/>
        </a:p>
      </dgm:t>
    </dgm:pt>
    <dgm:pt modelId="{9EB60A04-4EE9-4F8F-920A-8B11282581E1}" type="pres">
      <dgm:prSet presAssocID="{9A919AB5-F7D2-4DD8-A49F-5613A3EC6EBA}" presName="linear" presStyleCnt="0">
        <dgm:presLayoutVars>
          <dgm:animLvl val="lvl"/>
          <dgm:resizeHandles val="exact"/>
        </dgm:presLayoutVars>
      </dgm:prSet>
      <dgm:spPr/>
    </dgm:pt>
    <dgm:pt modelId="{557B81D8-FF74-4345-A20D-D903061A434B}" type="pres">
      <dgm:prSet presAssocID="{DABEBE76-A1B3-4E15-A4BD-BE0DEDE172DA}" presName="parentText" presStyleLbl="node1" presStyleIdx="0" presStyleCnt="5">
        <dgm:presLayoutVars>
          <dgm:chMax val="0"/>
          <dgm:bulletEnabled val="1"/>
        </dgm:presLayoutVars>
      </dgm:prSet>
      <dgm:spPr/>
    </dgm:pt>
    <dgm:pt modelId="{EC3015E3-DBED-4670-8FD9-1FF0505432EB}" type="pres">
      <dgm:prSet presAssocID="{EAC62D70-8F27-458B-B73B-53EDD47768DA}" presName="spacer" presStyleCnt="0"/>
      <dgm:spPr/>
    </dgm:pt>
    <dgm:pt modelId="{C3254DB3-DA35-4182-BBEC-E99599123FE6}" type="pres">
      <dgm:prSet presAssocID="{3CE7516C-24BD-4B1A-A00F-B560A09D71AF}" presName="parentText" presStyleLbl="node1" presStyleIdx="1" presStyleCnt="5">
        <dgm:presLayoutVars>
          <dgm:chMax val="0"/>
          <dgm:bulletEnabled val="1"/>
        </dgm:presLayoutVars>
      </dgm:prSet>
      <dgm:spPr/>
    </dgm:pt>
    <dgm:pt modelId="{C14A03B3-7671-4093-BBC4-4F5DA48287CD}" type="pres">
      <dgm:prSet presAssocID="{5AE4E7F1-664C-482B-8B53-EC21DE1FC19C}" presName="spacer" presStyleCnt="0"/>
      <dgm:spPr/>
    </dgm:pt>
    <dgm:pt modelId="{E03B3B65-F2E5-4225-A1E7-BA53956B73CC}" type="pres">
      <dgm:prSet presAssocID="{8B7554D4-1FCD-4F70-B467-D33363904689}" presName="parentText" presStyleLbl="node1" presStyleIdx="2" presStyleCnt="5">
        <dgm:presLayoutVars>
          <dgm:chMax val="0"/>
          <dgm:bulletEnabled val="1"/>
        </dgm:presLayoutVars>
      </dgm:prSet>
      <dgm:spPr/>
    </dgm:pt>
    <dgm:pt modelId="{21B4DBE9-1E55-4284-8F6B-B45B6D5BDD82}" type="pres">
      <dgm:prSet presAssocID="{A55ADAD8-FE35-4783-8B98-133E162E9262}" presName="spacer" presStyleCnt="0"/>
      <dgm:spPr/>
    </dgm:pt>
    <dgm:pt modelId="{28443830-2F9E-4E88-A420-4E6776D08566}" type="pres">
      <dgm:prSet presAssocID="{57957253-B505-4570-ABCA-62A37EB9D2F3}" presName="parentText" presStyleLbl="node1" presStyleIdx="3" presStyleCnt="5">
        <dgm:presLayoutVars>
          <dgm:chMax val="0"/>
          <dgm:bulletEnabled val="1"/>
        </dgm:presLayoutVars>
      </dgm:prSet>
      <dgm:spPr/>
    </dgm:pt>
    <dgm:pt modelId="{18AFDF4B-4FB6-4376-B021-962C1707580F}" type="pres">
      <dgm:prSet presAssocID="{C10DECB6-6C82-4E84-BFF4-9D739C4259C8}" presName="spacer" presStyleCnt="0"/>
      <dgm:spPr/>
    </dgm:pt>
    <dgm:pt modelId="{E0822B68-34AD-426E-8D6F-2C2B710DD2DE}" type="pres">
      <dgm:prSet presAssocID="{623D1A1C-52E2-4CD0-A0E4-D65D31A1D7B5}" presName="parentText" presStyleLbl="node1" presStyleIdx="4" presStyleCnt="5">
        <dgm:presLayoutVars>
          <dgm:chMax val="0"/>
          <dgm:bulletEnabled val="1"/>
        </dgm:presLayoutVars>
      </dgm:prSet>
      <dgm:spPr/>
    </dgm:pt>
  </dgm:ptLst>
  <dgm:cxnLst>
    <dgm:cxn modelId="{5E280125-FEF7-479E-8B8E-462C924175F5}" srcId="{9A919AB5-F7D2-4DD8-A49F-5613A3EC6EBA}" destId="{8B7554D4-1FCD-4F70-B467-D33363904689}" srcOrd="2" destOrd="0" parTransId="{8DC004BE-793C-47B9-A4A7-2957AC0F1A54}" sibTransId="{A55ADAD8-FE35-4783-8B98-133E162E9262}"/>
    <dgm:cxn modelId="{EF60AA39-CD35-4F64-A6DC-C29B046D763E}" type="presOf" srcId="{3CE7516C-24BD-4B1A-A00F-B560A09D71AF}" destId="{C3254DB3-DA35-4182-BBEC-E99599123FE6}" srcOrd="0" destOrd="0" presId="urn:microsoft.com/office/officeart/2005/8/layout/vList2"/>
    <dgm:cxn modelId="{EE2E793E-8F33-4292-9237-CC4B6E384B29}" srcId="{9A919AB5-F7D2-4DD8-A49F-5613A3EC6EBA}" destId="{3CE7516C-24BD-4B1A-A00F-B560A09D71AF}" srcOrd="1" destOrd="0" parTransId="{AD40DB5A-C356-4D69-B3DB-16460A74E11A}" sibTransId="{5AE4E7F1-664C-482B-8B53-EC21DE1FC19C}"/>
    <dgm:cxn modelId="{54D0F76A-894E-4D93-86A9-C13461804355}" type="presOf" srcId="{623D1A1C-52E2-4CD0-A0E4-D65D31A1D7B5}" destId="{E0822B68-34AD-426E-8D6F-2C2B710DD2DE}" srcOrd="0" destOrd="0" presId="urn:microsoft.com/office/officeart/2005/8/layout/vList2"/>
    <dgm:cxn modelId="{6971DC93-DA39-44B9-8974-F636A272A4EE}" type="presOf" srcId="{9A919AB5-F7D2-4DD8-A49F-5613A3EC6EBA}" destId="{9EB60A04-4EE9-4F8F-920A-8B11282581E1}" srcOrd="0" destOrd="0" presId="urn:microsoft.com/office/officeart/2005/8/layout/vList2"/>
    <dgm:cxn modelId="{2CA4B49C-B58B-4ACD-845F-FFA0E8CCB058}" type="presOf" srcId="{57957253-B505-4570-ABCA-62A37EB9D2F3}" destId="{28443830-2F9E-4E88-A420-4E6776D08566}" srcOrd="0" destOrd="0" presId="urn:microsoft.com/office/officeart/2005/8/layout/vList2"/>
    <dgm:cxn modelId="{1E4EA1A8-F38E-4425-87EE-2F8E87F432DC}" type="presOf" srcId="{8B7554D4-1FCD-4F70-B467-D33363904689}" destId="{E03B3B65-F2E5-4225-A1E7-BA53956B73CC}" srcOrd="0" destOrd="0" presId="urn:microsoft.com/office/officeart/2005/8/layout/vList2"/>
    <dgm:cxn modelId="{4A41FBAE-5747-4FDB-8BA9-2B2660621AEA}" srcId="{9A919AB5-F7D2-4DD8-A49F-5613A3EC6EBA}" destId="{DABEBE76-A1B3-4E15-A4BD-BE0DEDE172DA}" srcOrd="0" destOrd="0" parTransId="{C9579AA8-70CB-4CF2-9BBB-3B19CA63FABB}" sibTransId="{EAC62D70-8F27-458B-B73B-53EDD47768DA}"/>
    <dgm:cxn modelId="{28D851B0-4B81-4A8E-B53D-5B8455271272}" srcId="{9A919AB5-F7D2-4DD8-A49F-5613A3EC6EBA}" destId="{623D1A1C-52E2-4CD0-A0E4-D65D31A1D7B5}" srcOrd="4" destOrd="0" parTransId="{F1FC1C66-BC43-4DB4-834B-40487D0030A5}" sibTransId="{F002C628-DBC9-494B-A5E5-6B132A22BDEF}"/>
    <dgm:cxn modelId="{D8645FD7-950D-4AF0-8959-82556C3458E7}" type="presOf" srcId="{DABEBE76-A1B3-4E15-A4BD-BE0DEDE172DA}" destId="{557B81D8-FF74-4345-A20D-D903061A434B}" srcOrd="0" destOrd="0" presId="urn:microsoft.com/office/officeart/2005/8/layout/vList2"/>
    <dgm:cxn modelId="{A84DA0E1-5315-44AB-B47C-339A94BD8909}" srcId="{9A919AB5-F7D2-4DD8-A49F-5613A3EC6EBA}" destId="{57957253-B505-4570-ABCA-62A37EB9D2F3}" srcOrd="3" destOrd="0" parTransId="{795952C6-0C96-4DF7-B50B-F838C1FDCE2B}" sibTransId="{C10DECB6-6C82-4E84-BFF4-9D739C4259C8}"/>
    <dgm:cxn modelId="{3BC49D75-C99B-45AA-A196-EC431DB38CA7}" type="presParOf" srcId="{9EB60A04-4EE9-4F8F-920A-8B11282581E1}" destId="{557B81D8-FF74-4345-A20D-D903061A434B}" srcOrd="0" destOrd="0" presId="urn:microsoft.com/office/officeart/2005/8/layout/vList2"/>
    <dgm:cxn modelId="{B198B63D-F554-4152-A566-3CDC28B603F3}" type="presParOf" srcId="{9EB60A04-4EE9-4F8F-920A-8B11282581E1}" destId="{EC3015E3-DBED-4670-8FD9-1FF0505432EB}" srcOrd="1" destOrd="0" presId="urn:microsoft.com/office/officeart/2005/8/layout/vList2"/>
    <dgm:cxn modelId="{5063263E-4368-41BC-91D1-61418F6555F0}" type="presParOf" srcId="{9EB60A04-4EE9-4F8F-920A-8B11282581E1}" destId="{C3254DB3-DA35-4182-BBEC-E99599123FE6}" srcOrd="2" destOrd="0" presId="urn:microsoft.com/office/officeart/2005/8/layout/vList2"/>
    <dgm:cxn modelId="{89A1B612-31E5-4083-B989-B28416B7EC04}" type="presParOf" srcId="{9EB60A04-4EE9-4F8F-920A-8B11282581E1}" destId="{C14A03B3-7671-4093-BBC4-4F5DA48287CD}" srcOrd="3" destOrd="0" presId="urn:microsoft.com/office/officeart/2005/8/layout/vList2"/>
    <dgm:cxn modelId="{0DFCEC73-9803-43AB-B27E-8EB3224A4B68}" type="presParOf" srcId="{9EB60A04-4EE9-4F8F-920A-8B11282581E1}" destId="{E03B3B65-F2E5-4225-A1E7-BA53956B73CC}" srcOrd="4" destOrd="0" presId="urn:microsoft.com/office/officeart/2005/8/layout/vList2"/>
    <dgm:cxn modelId="{64174EBF-36B5-40D4-970B-3CC8FD07061C}" type="presParOf" srcId="{9EB60A04-4EE9-4F8F-920A-8B11282581E1}" destId="{21B4DBE9-1E55-4284-8F6B-B45B6D5BDD82}" srcOrd="5" destOrd="0" presId="urn:microsoft.com/office/officeart/2005/8/layout/vList2"/>
    <dgm:cxn modelId="{291CFACC-61FB-473E-925A-CAA77253D031}" type="presParOf" srcId="{9EB60A04-4EE9-4F8F-920A-8B11282581E1}" destId="{28443830-2F9E-4E88-A420-4E6776D08566}" srcOrd="6" destOrd="0" presId="urn:microsoft.com/office/officeart/2005/8/layout/vList2"/>
    <dgm:cxn modelId="{23CFC2E4-A248-4FD7-B4FD-4E6B66695059}" type="presParOf" srcId="{9EB60A04-4EE9-4F8F-920A-8B11282581E1}" destId="{18AFDF4B-4FB6-4376-B021-962C1707580F}" srcOrd="7" destOrd="0" presId="urn:microsoft.com/office/officeart/2005/8/layout/vList2"/>
    <dgm:cxn modelId="{C9865DD1-BA8B-43B9-A3DB-AC4E5F8F8986}" type="presParOf" srcId="{9EB60A04-4EE9-4F8F-920A-8B11282581E1}" destId="{E0822B68-34AD-426E-8D6F-2C2B710DD2D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53AE2-B03F-4AF1-8D2A-4424C2F155FB}">
      <dsp:nvSpPr>
        <dsp:cNvPr id="0" name=""/>
        <dsp:cNvSpPr/>
      </dsp:nvSpPr>
      <dsp:spPr>
        <a:xfrm>
          <a:off x="1061437" y="843182"/>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3D8C82-B0D1-46D3-9B56-F12FDACF5D7B}">
      <dsp:nvSpPr>
        <dsp:cNvPr id="0" name=""/>
        <dsp:cNvSpPr/>
      </dsp:nvSpPr>
      <dsp:spPr>
        <a:xfrm>
          <a:off x="1582" y="2092342"/>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Manual (Functional and GUI)</a:t>
          </a:r>
        </a:p>
      </dsp:txBody>
      <dsp:txXfrm>
        <a:off x="1582" y="2092342"/>
        <a:ext cx="3261093" cy="489164"/>
      </dsp:txXfrm>
    </dsp:sp>
    <dsp:sp modelId="{E732558E-326A-426F-8B0E-618B2662BE72}">
      <dsp:nvSpPr>
        <dsp:cNvPr id="0" name=""/>
        <dsp:cNvSpPr/>
      </dsp:nvSpPr>
      <dsp:spPr>
        <a:xfrm>
          <a:off x="1582" y="2631635"/>
          <a:ext cx="3261093" cy="717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a:t>They run manual tests to identify bugs, issues, and defects in the software</a:t>
          </a:r>
          <a:endParaRPr lang="en-US" sz="1400" kern="1200"/>
        </a:p>
      </dsp:txBody>
      <dsp:txXfrm>
        <a:off x="1582" y="2631635"/>
        <a:ext cx="3261093" cy="717986"/>
      </dsp:txXfrm>
    </dsp:sp>
    <dsp:sp modelId="{925C6C29-4FD2-44EB-AE83-F17A7988A280}">
      <dsp:nvSpPr>
        <dsp:cNvPr id="0" name=""/>
        <dsp:cNvSpPr/>
      </dsp:nvSpPr>
      <dsp:spPr>
        <a:xfrm>
          <a:off x="4893223" y="843182"/>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597F13-4A32-4261-A7AB-1A3AC9E96A4F}">
      <dsp:nvSpPr>
        <dsp:cNvPr id="0" name=""/>
        <dsp:cNvSpPr/>
      </dsp:nvSpPr>
      <dsp:spPr>
        <a:xfrm>
          <a:off x="3833367" y="2092342"/>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b="0" i="0" kern="1200"/>
            <a:t>Automation Testing</a:t>
          </a:r>
          <a:endParaRPr lang="en-US" sz="1800" kern="1200"/>
        </a:p>
      </dsp:txBody>
      <dsp:txXfrm>
        <a:off x="3833367" y="2092342"/>
        <a:ext cx="3261093" cy="489164"/>
      </dsp:txXfrm>
    </dsp:sp>
    <dsp:sp modelId="{BE08C970-9033-4CA4-86FA-89DC682D05F5}">
      <dsp:nvSpPr>
        <dsp:cNvPr id="0" name=""/>
        <dsp:cNvSpPr/>
      </dsp:nvSpPr>
      <dsp:spPr>
        <a:xfrm>
          <a:off x="3833367" y="2631635"/>
          <a:ext cx="3261093" cy="717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a:t>They design automated tests to check the functionality of applications </a:t>
          </a:r>
          <a:endParaRPr lang="en-US" sz="1400" kern="1200"/>
        </a:p>
      </dsp:txBody>
      <dsp:txXfrm>
        <a:off x="3833367" y="2631635"/>
        <a:ext cx="3261093" cy="717986"/>
      </dsp:txXfrm>
    </dsp:sp>
    <dsp:sp modelId="{7207AD33-39DF-4F29-8B1A-3055FA791596}">
      <dsp:nvSpPr>
        <dsp:cNvPr id="0" name=""/>
        <dsp:cNvSpPr/>
      </dsp:nvSpPr>
      <dsp:spPr>
        <a:xfrm>
          <a:off x="8725008" y="843182"/>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D16BD-D6BA-449A-B25E-63539FFFC3A9}">
      <dsp:nvSpPr>
        <dsp:cNvPr id="0" name=""/>
        <dsp:cNvSpPr/>
      </dsp:nvSpPr>
      <dsp:spPr>
        <a:xfrm>
          <a:off x="7665152" y="2092342"/>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b="0" i="0" kern="1200"/>
            <a:t>Narrowly Targeted</a:t>
          </a:r>
          <a:endParaRPr lang="en-US" sz="1800" kern="1200"/>
        </a:p>
      </dsp:txBody>
      <dsp:txXfrm>
        <a:off x="7665152" y="2092342"/>
        <a:ext cx="3261093" cy="489164"/>
      </dsp:txXfrm>
    </dsp:sp>
    <dsp:sp modelId="{FB0562C5-5AD2-425F-8B00-915EB2879375}">
      <dsp:nvSpPr>
        <dsp:cNvPr id="0" name=""/>
        <dsp:cNvSpPr/>
      </dsp:nvSpPr>
      <dsp:spPr>
        <a:xfrm>
          <a:off x="7665152" y="2631635"/>
          <a:ext cx="3261093" cy="7179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Security testing</a:t>
          </a:r>
        </a:p>
        <a:p>
          <a:pPr marL="0" lvl="0" indent="0" algn="ctr" defTabSz="622300">
            <a:lnSpc>
              <a:spcPct val="90000"/>
            </a:lnSpc>
            <a:spcBef>
              <a:spcPct val="0"/>
            </a:spcBef>
            <a:spcAft>
              <a:spcPct val="35000"/>
            </a:spcAft>
            <a:buNone/>
          </a:pPr>
          <a:r>
            <a:rPr lang="en-US" sz="1400" kern="1200"/>
            <a:t>Performance</a:t>
          </a:r>
        </a:p>
        <a:p>
          <a:pPr marL="0" lvl="0" indent="0" algn="ctr" defTabSz="622300">
            <a:lnSpc>
              <a:spcPct val="90000"/>
            </a:lnSpc>
            <a:spcBef>
              <a:spcPct val="0"/>
            </a:spcBef>
            <a:spcAft>
              <a:spcPct val="35000"/>
            </a:spcAft>
            <a:buNone/>
          </a:pPr>
          <a:r>
            <a:rPr lang="en-US" sz="1400" kern="1200"/>
            <a:t>Usability</a:t>
          </a:r>
        </a:p>
      </dsp:txBody>
      <dsp:txXfrm>
        <a:off x="7665152" y="2631635"/>
        <a:ext cx="3261093" cy="717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139BD9-CC10-46CB-B7E6-CEB92641D5C3}">
      <dsp:nvSpPr>
        <dsp:cNvPr id="0" name=""/>
        <dsp:cNvSpPr/>
      </dsp:nvSpPr>
      <dsp:spPr>
        <a:xfrm>
          <a:off x="0" y="603"/>
          <a:ext cx="68888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2C2F46-9645-430B-AE6F-FC964AA258B7}">
      <dsp:nvSpPr>
        <dsp:cNvPr id="0" name=""/>
        <dsp:cNvSpPr/>
      </dsp:nvSpPr>
      <dsp:spPr>
        <a:xfrm>
          <a:off x="0" y="603"/>
          <a:ext cx="6888822" cy="548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Product (Veritas Alta View)</a:t>
          </a:r>
        </a:p>
      </dsp:txBody>
      <dsp:txXfrm>
        <a:off x="0" y="603"/>
        <a:ext cx="6888822" cy="548734"/>
      </dsp:txXfrm>
    </dsp:sp>
    <dsp:sp modelId="{584CAEB1-1256-4B22-8DCC-40F9A0CF8FA8}">
      <dsp:nvSpPr>
        <dsp:cNvPr id="0" name=""/>
        <dsp:cNvSpPr/>
      </dsp:nvSpPr>
      <dsp:spPr>
        <a:xfrm>
          <a:off x="0" y="549337"/>
          <a:ext cx="68888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0F782-F4A6-4EBD-9361-2306270AF2EF}">
      <dsp:nvSpPr>
        <dsp:cNvPr id="0" name=""/>
        <dsp:cNvSpPr/>
      </dsp:nvSpPr>
      <dsp:spPr>
        <a:xfrm>
          <a:off x="0" y="549337"/>
          <a:ext cx="6888822" cy="548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Why, what &amp; how to Test</a:t>
          </a:r>
        </a:p>
      </dsp:txBody>
      <dsp:txXfrm>
        <a:off x="0" y="549337"/>
        <a:ext cx="6888822" cy="548734"/>
      </dsp:txXfrm>
    </dsp:sp>
    <dsp:sp modelId="{178D7BBA-A521-439E-9D48-C80F85773D3F}">
      <dsp:nvSpPr>
        <dsp:cNvPr id="0" name=""/>
        <dsp:cNvSpPr/>
      </dsp:nvSpPr>
      <dsp:spPr>
        <a:xfrm>
          <a:off x="0" y="1098071"/>
          <a:ext cx="68888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A4A29D-9FA8-4DAC-9EB6-02103AAAFA42}">
      <dsp:nvSpPr>
        <dsp:cNvPr id="0" name=""/>
        <dsp:cNvSpPr/>
      </dsp:nvSpPr>
      <dsp:spPr>
        <a:xfrm>
          <a:off x="0" y="1098071"/>
          <a:ext cx="6888822" cy="548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Test Management Life-Cycle</a:t>
          </a:r>
        </a:p>
      </dsp:txBody>
      <dsp:txXfrm>
        <a:off x="0" y="1098071"/>
        <a:ext cx="6888822" cy="548734"/>
      </dsp:txXfrm>
    </dsp:sp>
    <dsp:sp modelId="{1265026C-3CF0-4DCE-8BF1-FC5AFE4C9009}">
      <dsp:nvSpPr>
        <dsp:cNvPr id="0" name=""/>
        <dsp:cNvSpPr/>
      </dsp:nvSpPr>
      <dsp:spPr>
        <a:xfrm>
          <a:off x="0" y="1646805"/>
          <a:ext cx="68888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CFF141-930C-4B42-BB4B-91D4A73523A8}">
      <dsp:nvSpPr>
        <dsp:cNvPr id="0" name=""/>
        <dsp:cNvSpPr/>
      </dsp:nvSpPr>
      <dsp:spPr>
        <a:xfrm>
          <a:off x="0" y="1646805"/>
          <a:ext cx="6888822" cy="548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Defect Life Cycle</a:t>
          </a:r>
        </a:p>
      </dsp:txBody>
      <dsp:txXfrm>
        <a:off x="0" y="1646805"/>
        <a:ext cx="6888822" cy="548734"/>
      </dsp:txXfrm>
    </dsp:sp>
    <dsp:sp modelId="{EA69B700-7B30-4C01-A3E9-9002C523F145}">
      <dsp:nvSpPr>
        <dsp:cNvPr id="0" name=""/>
        <dsp:cNvSpPr/>
      </dsp:nvSpPr>
      <dsp:spPr>
        <a:xfrm>
          <a:off x="0" y="2195539"/>
          <a:ext cx="68888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69B3A5-1DAB-4E22-90CF-0B2F2F9F4431}">
      <dsp:nvSpPr>
        <dsp:cNvPr id="0" name=""/>
        <dsp:cNvSpPr/>
      </dsp:nvSpPr>
      <dsp:spPr>
        <a:xfrm>
          <a:off x="0" y="2195539"/>
          <a:ext cx="6888822" cy="548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QA Roles</a:t>
          </a:r>
        </a:p>
      </dsp:txBody>
      <dsp:txXfrm>
        <a:off x="0" y="2195539"/>
        <a:ext cx="6888822" cy="548734"/>
      </dsp:txXfrm>
    </dsp:sp>
    <dsp:sp modelId="{AB4DC4F6-A3E8-4BAB-9347-913E5922D64F}">
      <dsp:nvSpPr>
        <dsp:cNvPr id="0" name=""/>
        <dsp:cNvSpPr/>
      </dsp:nvSpPr>
      <dsp:spPr>
        <a:xfrm>
          <a:off x="0" y="2744274"/>
          <a:ext cx="68888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BAEB3-071A-408B-80D0-85319EB244FE}">
      <dsp:nvSpPr>
        <dsp:cNvPr id="0" name=""/>
        <dsp:cNvSpPr/>
      </dsp:nvSpPr>
      <dsp:spPr>
        <a:xfrm>
          <a:off x="0" y="2744274"/>
          <a:ext cx="6888822" cy="548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Need for Automation / Importance</a:t>
          </a:r>
        </a:p>
      </dsp:txBody>
      <dsp:txXfrm>
        <a:off x="0" y="2744274"/>
        <a:ext cx="6888822" cy="548734"/>
      </dsp:txXfrm>
    </dsp:sp>
    <dsp:sp modelId="{7EC7A042-15FC-4048-BE7E-3240D97CC94F}">
      <dsp:nvSpPr>
        <dsp:cNvPr id="0" name=""/>
        <dsp:cNvSpPr/>
      </dsp:nvSpPr>
      <dsp:spPr>
        <a:xfrm>
          <a:off x="0" y="3293008"/>
          <a:ext cx="68888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F711D1-A5DE-4C6D-B5F4-D37C51B2800E}">
      <dsp:nvSpPr>
        <dsp:cNvPr id="0" name=""/>
        <dsp:cNvSpPr/>
      </dsp:nvSpPr>
      <dsp:spPr>
        <a:xfrm>
          <a:off x="0" y="3293008"/>
          <a:ext cx="6888822" cy="548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Tools for Automation</a:t>
          </a:r>
        </a:p>
      </dsp:txBody>
      <dsp:txXfrm>
        <a:off x="0" y="3293008"/>
        <a:ext cx="6888822" cy="548734"/>
      </dsp:txXfrm>
    </dsp:sp>
    <dsp:sp modelId="{E43B3B45-DA5A-40E0-924D-1D4A7C947A48}">
      <dsp:nvSpPr>
        <dsp:cNvPr id="0" name=""/>
        <dsp:cNvSpPr/>
      </dsp:nvSpPr>
      <dsp:spPr>
        <a:xfrm>
          <a:off x="0" y="3841742"/>
          <a:ext cx="68888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979D41-9589-4C11-8A7E-63C290F5F854}">
      <dsp:nvSpPr>
        <dsp:cNvPr id="0" name=""/>
        <dsp:cNvSpPr/>
      </dsp:nvSpPr>
      <dsp:spPr>
        <a:xfrm>
          <a:off x="0" y="3841742"/>
          <a:ext cx="6888822" cy="548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Introduction to the Web Site to be used for automation.</a:t>
          </a:r>
        </a:p>
      </dsp:txBody>
      <dsp:txXfrm>
        <a:off x="0" y="3841742"/>
        <a:ext cx="6888822" cy="548734"/>
      </dsp:txXfrm>
    </dsp:sp>
    <dsp:sp modelId="{AEAF999A-740C-492D-8923-789899B96233}">
      <dsp:nvSpPr>
        <dsp:cNvPr id="0" name=""/>
        <dsp:cNvSpPr/>
      </dsp:nvSpPr>
      <dsp:spPr>
        <a:xfrm>
          <a:off x="0" y="4390476"/>
          <a:ext cx="688882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22AA4D-26EC-4070-A188-1D3AFABAAA13}">
      <dsp:nvSpPr>
        <dsp:cNvPr id="0" name=""/>
        <dsp:cNvSpPr/>
      </dsp:nvSpPr>
      <dsp:spPr>
        <a:xfrm>
          <a:off x="0" y="4390476"/>
          <a:ext cx="6888822" cy="548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Automation workshops – </a:t>
          </a:r>
          <a:r>
            <a:rPr lang="en-US" sz="2100" b="1" kern="1200" dirty="0" err="1"/>
            <a:t>Robot,Selenium</a:t>
          </a:r>
          <a:endParaRPr lang="en-US" sz="2100" kern="1200" dirty="0"/>
        </a:p>
      </dsp:txBody>
      <dsp:txXfrm>
        <a:off x="0" y="4390476"/>
        <a:ext cx="6888822" cy="548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E04B01-A772-4AAB-A40B-730CF3A8E954}">
      <dsp:nvSpPr>
        <dsp:cNvPr id="0" name=""/>
        <dsp:cNvSpPr/>
      </dsp:nvSpPr>
      <dsp:spPr>
        <a:xfrm>
          <a:off x="0" y="1994"/>
          <a:ext cx="9358656" cy="1010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36EDFE-B63B-4216-B676-19D74322F7DC}">
      <dsp:nvSpPr>
        <dsp:cNvPr id="0" name=""/>
        <dsp:cNvSpPr/>
      </dsp:nvSpPr>
      <dsp:spPr>
        <a:xfrm>
          <a:off x="305793" y="229444"/>
          <a:ext cx="555988" cy="555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8C7358-BC48-47CD-B74F-2D409E2B6FC5}">
      <dsp:nvSpPr>
        <dsp:cNvPr id="0" name=""/>
        <dsp:cNvSpPr/>
      </dsp:nvSpPr>
      <dsp:spPr>
        <a:xfrm>
          <a:off x="1167575" y="1994"/>
          <a:ext cx="8191081" cy="1010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86" tIns="106986" rIns="106986" bIns="106986" numCol="1" spcCol="1270" anchor="ctr" anchorCtr="0">
          <a:noAutofit/>
        </a:bodyPr>
        <a:lstStyle/>
        <a:p>
          <a:pPr marL="0" lvl="0" indent="0" algn="l" defTabSz="711200">
            <a:lnSpc>
              <a:spcPct val="100000"/>
            </a:lnSpc>
            <a:spcBef>
              <a:spcPct val="0"/>
            </a:spcBef>
            <a:spcAft>
              <a:spcPct val="35000"/>
            </a:spcAft>
            <a:buNone/>
          </a:pPr>
          <a:r>
            <a:rPr lang="en-US" sz="1600" kern="1200"/>
            <a:t>Windows machine (4 GB Ram) with internet connectivity </a:t>
          </a:r>
        </a:p>
      </dsp:txBody>
      <dsp:txXfrm>
        <a:off x="1167575" y="1994"/>
        <a:ext cx="8191081" cy="1010887"/>
      </dsp:txXfrm>
    </dsp:sp>
    <dsp:sp modelId="{31DCFCE9-4C2A-42A5-AE73-6E5E46172351}">
      <dsp:nvSpPr>
        <dsp:cNvPr id="0" name=""/>
        <dsp:cNvSpPr/>
      </dsp:nvSpPr>
      <dsp:spPr>
        <a:xfrm>
          <a:off x="0" y="1265604"/>
          <a:ext cx="9358656" cy="1010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2B7557-B913-4932-8377-DE28F06534B9}">
      <dsp:nvSpPr>
        <dsp:cNvPr id="0" name=""/>
        <dsp:cNvSpPr/>
      </dsp:nvSpPr>
      <dsp:spPr>
        <a:xfrm>
          <a:off x="305793" y="1493054"/>
          <a:ext cx="555988" cy="555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EEFEF2-213B-4665-BCC7-D395B2ACDFBA}">
      <dsp:nvSpPr>
        <dsp:cNvPr id="0" name=""/>
        <dsp:cNvSpPr/>
      </dsp:nvSpPr>
      <dsp:spPr>
        <a:xfrm>
          <a:off x="1167575" y="1265604"/>
          <a:ext cx="8191081" cy="1010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86" tIns="106986" rIns="106986" bIns="106986" numCol="1" spcCol="1270" anchor="ctr" anchorCtr="0">
          <a:noAutofit/>
        </a:bodyPr>
        <a:lstStyle/>
        <a:p>
          <a:pPr marL="0" lvl="0" indent="0" algn="l" defTabSz="711200">
            <a:lnSpc>
              <a:spcPct val="100000"/>
            </a:lnSpc>
            <a:spcBef>
              <a:spcPct val="0"/>
            </a:spcBef>
            <a:spcAft>
              <a:spcPct val="35000"/>
            </a:spcAft>
            <a:buNone/>
          </a:pPr>
          <a:r>
            <a:rPr lang="en-US" sz="1600" kern="1200" dirty="0"/>
            <a:t>Python 3.x., should be added in environment variables Link to Download: </a:t>
          </a:r>
          <a:r>
            <a:rPr lang="en-US" sz="1600" kern="1200" dirty="0">
              <a:highlight>
                <a:srgbClr val="FFFF00"/>
              </a:highlight>
              <a:hlinkClick xmlns:r="http://schemas.openxmlformats.org/officeDocument/2006/relationships" r:id="rId5"/>
            </a:rPr>
            <a:t>https://www.python.org/downloads/release/python-3105/</a:t>
          </a:r>
          <a:endParaRPr lang="en-US" sz="1600" kern="1200" dirty="0">
            <a:highlight>
              <a:srgbClr val="FFFF00"/>
            </a:highlight>
          </a:endParaRPr>
        </a:p>
      </dsp:txBody>
      <dsp:txXfrm>
        <a:off x="1167575" y="1265604"/>
        <a:ext cx="8191081" cy="1010887"/>
      </dsp:txXfrm>
    </dsp:sp>
    <dsp:sp modelId="{57EC1FFE-F031-48AC-9DFF-2664469F2DFD}">
      <dsp:nvSpPr>
        <dsp:cNvPr id="0" name=""/>
        <dsp:cNvSpPr/>
      </dsp:nvSpPr>
      <dsp:spPr>
        <a:xfrm>
          <a:off x="0" y="2529214"/>
          <a:ext cx="9358656" cy="1010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A89E50-3107-4D5F-847F-86D606C20B11}">
      <dsp:nvSpPr>
        <dsp:cNvPr id="0" name=""/>
        <dsp:cNvSpPr/>
      </dsp:nvSpPr>
      <dsp:spPr>
        <a:xfrm>
          <a:off x="305793" y="2756664"/>
          <a:ext cx="555988" cy="55598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ECBBB-B59C-4FAC-8589-D8885BCFFD46}">
      <dsp:nvSpPr>
        <dsp:cNvPr id="0" name=""/>
        <dsp:cNvSpPr/>
      </dsp:nvSpPr>
      <dsp:spPr>
        <a:xfrm>
          <a:off x="1167575" y="2529214"/>
          <a:ext cx="8191081" cy="1010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86" tIns="106986" rIns="106986" bIns="106986" numCol="1" spcCol="1270" anchor="ctr" anchorCtr="0">
          <a:noAutofit/>
        </a:bodyPr>
        <a:lstStyle/>
        <a:p>
          <a:pPr marL="0" lvl="0" indent="0" algn="l" defTabSz="711200">
            <a:lnSpc>
              <a:spcPct val="100000"/>
            </a:lnSpc>
            <a:spcBef>
              <a:spcPct val="0"/>
            </a:spcBef>
            <a:spcAft>
              <a:spcPct val="35000"/>
            </a:spcAft>
            <a:buNone/>
          </a:pPr>
          <a:r>
            <a:rPr lang="en-US" sz="1600" kern="1200" dirty="0"/>
            <a:t>Pip get automatically installed with python; Else we need to download get-pip.py from </a:t>
          </a:r>
        </a:p>
        <a:p>
          <a:pPr marL="0" lvl="0" indent="0" algn="l" defTabSz="711200">
            <a:lnSpc>
              <a:spcPct val="100000"/>
            </a:lnSpc>
            <a:spcBef>
              <a:spcPct val="0"/>
            </a:spcBef>
            <a:spcAft>
              <a:spcPct val="35000"/>
            </a:spcAft>
            <a:buNone/>
          </a:pPr>
          <a:r>
            <a:rPr lang="en-US" sz="1600" kern="1200" dirty="0">
              <a:highlight>
                <a:srgbClr val="FFFF00"/>
              </a:highlight>
              <a:hlinkClick xmlns:r="http://schemas.openxmlformats.org/officeDocument/2006/relationships" r:id="rId8"/>
            </a:rPr>
            <a:t>https://bootstrap.pypa.io/get-pip.py</a:t>
          </a:r>
          <a:r>
            <a:rPr lang="en-US" sz="1600" kern="1200" dirty="0"/>
            <a:t> and run Python get-pip.py</a:t>
          </a:r>
        </a:p>
      </dsp:txBody>
      <dsp:txXfrm>
        <a:off x="1167575" y="2529214"/>
        <a:ext cx="8191081" cy="1010887"/>
      </dsp:txXfrm>
    </dsp:sp>
    <dsp:sp modelId="{1C76CD7E-E6AE-4871-9DAB-6261ABBF067F}">
      <dsp:nvSpPr>
        <dsp:cNvPr id="0" name=""/>
        <dsp:cNvSpPr/>
      </dsp:nvSpPr>
      <dsp:spPr>
        <a:xfrm>
          <a:off x="0" y="3792824"/>
          <a:ext cx="9358656" cy="101088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2E7A73-5943-466D-8F40-58D92F4EB66C}">
      <dsp:nvSpPr>
        <dsp:cNvPr id="0" name=""/>
        <dsp:cNvSpPr/>
      </dsp:nvSpPr>
      <dsp:spPr>
        <a:xfrm>
          <a:off x="305793" y="4020274"/>
          <a:ext cx="555988" cy="5559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59E99-B3E1-4770-967A-A02F6DC41327}">
      <dsp:nvSpPr>
        <dsp:cNvPr id="0" name=""/>
        <dsp:cNvSpPr/>
      </dsp:nvSpPr>
      <dsp:spPr>
        <a:xfrm>
          <a:off x="1167575" y="3792824"/>
          <a:ext cx="8191081" cy="1010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986" tIns="106986" rIns="106986" bIns="106986" numCol="1" spcCol="1270" anchor="ctr" anchorCtr="0">
          <a:noAutofit/>
        </a:bodyPr>
        <a:lstStyle/>
        <a:p>
          <a:pPr marL="0" lvl="0" indent="0" algn="l" defTabSz="711200">
            <a:lnSpc>
              <a:spcPct val="100000"/>
            </a:lnSpc>
            <a:spcBef>
              <a:spcPct val="0"/>
            </a:spcBef>
            <a:spcAft>
              <a:spcPct val="35000"/>
            </a:spcAft>
            <a:buNone/>
          </a:pPr>
          <a:r>
            <a:rPr lang="en-US" sz="1600" kern="1200"/>
            <a:t>PyCharm editor </a:t>
          </a:r>
        </a:p>
      </dsp:txBody>
      <dsp:txXfrm>
        <a:off x="1167575" y="3792824"/>
        <a:ext cx="8191081" cy="10108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7B6BE-E93F-4334-AC14-A0250A252CD8}">
      <dsp:nvSpPr>
        <dsp:cNvPr id="0" name=""/>
        <dsp:cNvSpPr/>
      </dsp:nvSpPr>
      <dsp:spPr>
        <a:xfrm>
          <a:off x="0" y="0"/>
          <a:ext cx="6583681"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paramiko</a:t>
          </a:r>
          <a:r>
            <a:rPr lang="en-US" sz="2000" kern="1200" dirty="0"/>
            <a:t>==2.11.0</a:t>
          </a:r>
        </a:p>
      </dsp:txBody>
      <dsp:txXfrm>
        <a:off x="22846" y="22846"/>
        <a:ext cx="6537989" cy="422308"/>
      </dsp:txXfrm>
    </dsp:sp>
    <dsp:sp modelId="{0B654735-43F7-4CBA-8340-C681A50262EA}">
      <dsp:nvSpPr>
        <dsp:cNvPr id="0" name=""/>
        <dsp:cNvSpPr/>
      </dsp:nvSpPr>
      <dsp:spPr>
        <a:xfrm>
          <a:off x="0" y="549954"/>
          <a:ext cx="6583681"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requests==2.28.1</a:t>
          </a:r>
        </a:p>
      </dsp:txBody>
      <dsp:txXfrm>
        <a:off x="22846" y="572800"/>
        <a:ext cx="6537989" cy="422308"/>
      </dsp:txXfrm>
    </dsp:sp>
    <dsp:sp modelId="{9DB20567-FE4D-4840-B583-373B1E33FF5A}">
      <dsp:nvSpPr>
        <dsp:cNvPr id="0" name=""/>
        <dsp:cNvSpPr/>
      </dsp:nvSpPr>
      <dsp:spPr>
        <a:xfrm>
          <a:off x="0" y="1089954"/>
          <a:ext cx="6583681"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robotframework==5.0.1</a:t>
          </a:r>
        </a:p>
      </dsp:txBody>
      <dsp:txXfrm>
        <a:off x="22846" y="1112800"/>
        <a:ext cx="6537989" cy="422308"/>
      </dsp:txXfrm>
    </dsp:sp>
    <dsp:sp modelId="{F0198A80-9BA5-465F-9F6F-F56908F647BF}">
      <dsp:nvSpPr>
        <dsp:cNvPr id="0" name=""/>
        <dsp:cNvSpPr/>
      </dsp:nvSpPr>
      <dsp:spPr>
        <a:xfrm>
          <a:off x="0" y="1629954"/>
          <a:ext cx="6583681"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robotframework-jsonlibrary==0.5</a:t>
          </a:r>
        </a:p>
      </dsp:txBody>
      <dsp:txXfrm>
        <a:off x="22846" y="1652800"/>
        <a:ext cx="6537989" cy="422308"/>
      </dsp:txXfrm>
    </dsp:sp>
    <dsp:sp modelId="{DA0905E2-E358-432B-88B6-7AF97FF86C55}">
      <dsp:nvSpPr>
        <dsp:cNvPr id="0" name=""/>
        <dsp:cNvSpPr/>
      </dsp:nvSpPr>
      <dsp:spPr>
        <a:xfrm>
          <a:off x="0" y="2169954"/>
          <a:ext cx="6583681" cy="46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t>robotframework-seleniumlibrary</a:t>
          </a:r>
          <a:r>
            <a:rPr lang="en-US" sz="2000" kern="1200" dirty="0"/>
            <a:t>==6.0</a:t>
          </a:r>
        </a:p>
      </dsp:txBody>
      <dsp:txXfrm>
        <a:off x="22846" y="2192800"/>
        <a:ext cx="6537989" cy="4223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B81D8-FF74-4345-A20D-D903061A434B}">
      <dsp:nvSpPr>
        <dsp:cNvPr id="0" name=""/>
        <dsp:cNvSpPr/>
      </dsp:nvSpPr>
      <dsp:spPr>
        <a:xfrm>
          <a:off x="0" y="29413"/>
          <a:ext cx="9637775" cy="41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t>Install robot framework: pip install robot framework.</a:t>
          </a:r>
        </a:p>
      </dsp:txBody>
      <dsp:txXfrm>
        <a:off x="20104" y="49517"/>
        <a:ext cx="9597567" cy="371632"/>
      </dsp:txXfrm>
    </dsp:sp>
    <dsp:sp modelId="{C3254DB3-DA35-4182-BBEC-E99599123FE6}">
      <dsp:nvSpPr>
        <dsp:cNvPr id="0" name=""/>
        <dsp:cNvSpPr/>
      </dsp:nvSpPr>
      <dsp:spPr>
        <a:xfrm>
          <a:off x="0" y="504613"/>
          <a:ext cx="9637775" cy="41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t>PyCharm editor </a:t>
          </a:r>
        </a:p>
      </dsp:txBody>
      <dsp:txXfrm>
        <a:off x="20104" y="524717"/>
        <a:ext cx="9597567" cy="371632"/>
      </dsp:txXfrm>
    </dsp:sp>
    <dsp:sp modelId="{E03B3B65-F2E5-4225-A1E7-BA53956B73CC}">
      <dsp:nvSpPr>
        <dsp:cNvPr id="0" name=""/>
        <dsp:cNvSpPr/>
      </dsp:nvSpPr>
      <dsp:spPr>
        <a:xfrm>
          <a:off x="0" y="979813"/>
          <a:ext cx="9637775" cy="41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t>Robot selenium Lib: pip install </a:t>
          </a:r>
          <a:r>
            <a:rPr lang="en-US" sz="1400" kern="1200" dirty="0" err="1"/>
            <a:t>robotframework-seleniumlibrary</a:t>
          </a:r>
          <a:endParaRPr lang="en-US" sz="1400" kern="1200" dirty="0"/>
        </a:p>
      </dsp:txBody>
      <dsp:txXfrm>
        <a:off x="20104" y="999917"/>
        <a:ext cx="9597567" cy="371632"/>
      </dsp:txXfrm>
    </dsp:sp>
    <dsp:sp modelId="{28443830-2F9E-4E88-A420-4E6776D08566}">
      <dsp:nvSpPr>
        <dsp:cNvPr id="0" name=""/>
        <dsp:cNvSpPr/>
      </dsp:nvSpPr>
      <dsp:spPr>
        <a:xfrm>
          <a:off x="0" y="1455013"/>
          <a:ext cx="9637775" cy="41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t>Firefox or Chrome browser </a:t>
          </a:r>
        </a:p>
      </dsp:txBody>
      <dsp:txXfrm>
        <a:off x="20104" y="1475117"/>
        <a:ext cx="9597567" cy="371632"/>
      </dsp:txXfrm>
    </dsp:sp>
    <dsp:sp modelId="{E0822B68-34AD-426E-8D6F-2C2B710DD2DE}">
      <dsp:nvSpPr>
        <dsp:cNvPr id="0" name=""/>
        <dsp:cNvSpPr/>
      </dsp:nvSpPr>
      <dsp:spPr>
        <a:xfrm>
          <a:off x="0" y="1930213"/>
          <a:ext cx="9637775" cy="41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t>Chrome Browser Driver: </a:t>
          </a:r>
          <a:r>
            <a:rPr lang="en-US" sz="1400" u="sng" kern="1200" dirty="0">
              <a:hlinkClick xmlns:r="http://schemas.openxmlformats.org/officeDocument/2006/relationships" r:id="rId1"/>
            </a:rPr>
            <a:t>https://chromedriver.chromium.org/downloads</a:t>
          </a:r>
          <a:endParaRPr lang="en-US" sz="1400" kern="1200" dirty="0"/>
        </a:p>
      </dsp:txBody>
      <dsp:txXfrm>
        <a:off x="20104" y="1950317"/>
        <a:ext cx="9597567" cy="37163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DB60C1-311A-40BC-868B-9488231B2E8D}"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CEFBE1-91FB-4D3D-B3F4-3534789D683D}" type="slidenum">
              <a:rPr lang="en-US" smtClean="0"/>
              <a:t>‹#›</a:t>
            </a:fld>
            <a:endParaRPr lang="en-US"/>
          </a:p>
        </p:txBody>
      </p:sp>
    </p:spTree>
    <p:extLst>
      <p:ext uri="{BB962C8B-B14F-4D97-AF65-F5344CB8AC3E}">
        <p14:creationId xmlns:p14="http://schemas.microsoft.com/office/powerpoint/2010/main" val="31653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10.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10.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10.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10.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6A04-49F6-5F42-9152-CE6E7492FC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B326BA-A9A6-7E45-BA11-770D7C1E2453}"/>
              </a:ext>
            </a:extLst>
          </p:cNvPr>
          <p:cNvSpPr>
            <a:spLocks noGrp="1"/>
          </p:cNvSpPr>
          <p:nvPr>
            <p:ph idx="1"/>
          </p:nvPr>
        </p:nvSpPr>
        <p:spPr>
          <a:xfrm>
            <a:off x="828339" y="1673352"/>
            <a:ext cx="10535322" cy="4361688"/>
          </a:xfrm>
          <a:prstGeom prst="rect">
            <a:avLst/>
          </a:prstGeom>
        </p:spPr>
        <p:txBody>
          <a:bodyPr/>
          <a:lstStyle>
            <a:lvl1pPr>
              <a:spcBef>
                <a:spcPts val="1200"/>
              </a:spcBef>
              <a:defRPr/>
            </a:lvl1pPr>
            <a:lvl2pPr marL="708660" indent="-342900">
              <a:buSzPct val="100000"/>
              <a:defRPr lang="en-US" sz="2000" kern="1200" dirty="0">
                <a:solidFill>
                  <a:schemeClr val="tx1"/>
                </a:solidFill>
                <a:latin typeface="+mn-lt"/>
                <a:ea typeface="+mn-ea"/>
                <a:cs typeface="+mn-cs"/>
              </a:defRPr>
            </a:lvl2pPr>
            <a:lvl3pPr marL="1017270" indent="-285750">
              <a:buSzPct val="100000"/>
              <a:defRPr lang="en-US" sz="1800" kern="1200" dirty="0">
                <a:solidFill>
                  <a:schemeClr val="tx1"/>
                </a:solidFill>
                <a:latin typeface="+mn-lt"/>
                <a:ea typeface="+mn-ea"/>
                <a:cs typeface="+mn-cs"/>
              </a:defRPr>
            </a:lvl3pPr>
            <a:lvl4pPr marL="1383030" indent="-285750">
              <a:buSzPct val="100000"/>
              <a:defRPr lang="en-US" sz="1600" kern="1200" dirty="0">
                <a:solidFill>
                  <a:schemeClr val="tx1"/>
                </a:solidFill>
                <a:latin typeface="+mn-lt"/>
                <a:ea typeface="+mn-ea"/>
                <a:cs typeface="+mn-cs"/>
              </a:defRPr>
            </a:lvl4pPr>
            <a:lvl5pPr marL="1748790" indent="-285750">
              <a:buSzPct val="100000"/>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0E4BC2B-C67D-9C4C-A0C8-EE0022B9648D}"/>
              </a:ext>
            </a:extLst>
          </p:cNvPr>
          <p:cNvSpPr>
            <a:spLocks noGrp="1"/>
          </p:cNvSpPr>
          <p:nvPr>
            <p:ph type="ftr" sz="quarter" idx="11"/>
          </p:nvPr>
        </p:nvSpPr>
        <p:spPr>
          <a:xfrm>
            <a:off x="543998" y="6426189"/>
            <a:ext cx="5692253" cy="288777"/>
          </a:xfrm>
        </p:spPr>
        <p:txBody>
          <a:bodyPr/>
          <a:lstStyle/>
          <a:p>
            <a:endParaRPr lang="en-US"/>
          </a:p>
        </p:txBody>
      </p:sp>
      <p:sp>
        <p:nvSpPr>
          <p:cNvPr id="15" name="Slide Number Placeholder 5">
            <a:extLst>
              <a:ext uri="{FF2B5EF4-FFF2-40B4-BE49-F238E27FC236}">
                <a16:creationId xmlns:a16="http://schemas.microsoft.com/office/drawing/2014/main" id="{03E3AE7B-923E-A049-8006-C53C6003CD83}"/>
              </a:ext>
            </a:extLst>
          </p:cNvPr>
          <p:cNvSpPr>
            <a:spLocks noGrp="1"/>
          </p:cNvSpPr>
          <p:nvPr>
            <p:ph type="sldNum" sz="quarter" idx="4"/>
          </p:nvPr>
        </p:nvSpPr>
        <p:spPr>
          <a:xfrm>
            <a:off x="300789" y="6426189"/>
            <a:ext cx="207926" cy="288777"/>
          </a:xfrm>
          <a:prstGeom prst="rect">
            <a:avLst/>
          </a:prstGeom>
        </p:spPr>
        <p:txBody>
          <a:bodyPr vert="horz" lIns="0" tIns="0" rIns="0" bIns="0" rtlCol="0" anchor="ctr"/>
          <a:lstStyle>
            <a:lvl1pPr algn="l">
              <a:defRPr sz="900" b="1">
                <a:solidFill>
                  <a:schemeClr val="bg1">
                    <a:lumMod val="75000"/>
                  </a:schemeClr>
                </a:solidFill>
              </a:defRPr>
            </a:lvl1pPr>
          </a:lstStyle>
          <a:p>
            <a:fld id="{60B686B8-47A8-41FE-AAA2-8C551FDCC139}" type="slidenum">
              <a:rPr lang="en-US" smtClean="0"/>
              <a:t>‹#›</a:t>
            </a:fld>
            <a:endParaRPr lang="en-US"/>
          </a:p>
        </p:txBody>
      </p:sp>
    </p:spTree>
    <p:extLst>
      <p:ext uri="{BB962C8B-B14F-4D97-AF65-F5344CB8AC3E}">
        <p14:creationId xmlns:p14="http://schemas.microsoft.com/office/powerpoint/2010/main" val="18708106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 Sub 3 Box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E77E1744-C6B4-5240-95DD-6DCF60313FD9}"/>
              </a:ext>
            </a:extLst>
          </p:cNvPr>
          <p:cNvSpPr/>
          <p:nvPr/>
        </p:nvSpPr>
        <p:spPr bwMode="auto">
          <a:xfrm>
            <a:off x="839789" y="1468708"/>
            <a:ext cx="3359232"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21" name="Rounded Rectangle 20">
            <a:extLst>
              <a:ext uri="{FF2B5EF4-FFF2-40B4-BE49-F238E27FC236}">
                <a16:creationId xmlns:a16="http://schemas.microsoft.com/office/drawing/2014/main" id="{588E6726-4771-7F42-8A59-45031350DBE2}"/>
              </a:ext>
            </a:extLst>
          </p:cNvPr>
          <p:cNvSpPr/>
          <p:nvPr/>
        </p:nvSpPr>
        <p:spPr bwMode="auto">
          <a:xfrm>
            <a:off x="4417972" y="1468708"/>
            <a:ext cx="3359232"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22" name="Rounded Rectangle 21">
            <a:extLst>
              <a:ext uri="{FF2B5EF4-FFF2-40B4-BE49-F238E27FC236}">
                <a16:creationId xmlns:a16="http://schemas.microsoft.com/office/drawing/2014/main" id="{316A976C-F8DB-6A4F-8EF4-D8236C33A989}"/>
              </a:ext>
            </a:extLst>
          </p:cNvPr>
          <p:cNvSpPr/>
          <p:nvPr/>
        </p:nvSpPr>
        <p:spPr bwMode="auto">
          <a:xfrm>
            <a:off x="7996156" y="1468708"/>
            <a:ext cx="3359232"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3" name="Text Placeholder 2">
            <a:extLst>
              <a:ext uri="{FF2B5EF4-FFF2-40B4-BE49-F238E27FC236}">
                <a16:creationId xmlns:a16="http://schemas.microsoft.com/office/drawing/2014/main" id="{08126722-D280-E146-BDAB-3C20526AA502}"/>
              </a:ext>
            </a:extLst>
          </p:cNvPr>
          <p:cNvSpPr>
            <a:spLocks noGrp="1"/>
          </p:cNvSpPr>
          <p:nvPr>
            <p:ph type="body" idx="1" hasCustomPrompt="1"/>
          </p:nvPr>
        </p:nvSpPr>
        <p:spPr>
          <a:xfrm>
            <a:off x="1128545" y="1732981"/>
            <a:ext cx="2793749" cy="461998"/>
          </a:xfrm>
          <a:prstGeom prst="rect">
            <a:avLst/>
          </a:prstGeom>
        </p:spPr>
        <p:txBody>
          <a:bodyPr anchor="ctr">
            <a:norm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73AE8-908F-2143-A058-EC3A2B44D228}"/>
              </a:ext>
            </a:extLst>
          </p:cNvPr>
          <p:cNvSpPr>
            <a:spLocks noGrp="1"/>
          </p:cNvSpPr>
          <p:nvPr>
            <p:ph sz="half" idx="2"/>
          </p:nvPr>
        </p:nvSpPr>
        <p:spPr>
          <a:xfrm>
            <a:off x="1128545" y="2367137"/>
            <a:ext cx="2793749" cy="3403302"/>
          </a:xfrm>
          <a:prstGeom prst="rect">
            <a:avLst/>
          </a:prstGeom>
        </p:spPr>
        <p:txBody>
          <a:bodyPr/>
          <a:lstStyle>
            <a:lvl1pPr>
              <a:defRPr sz="18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4C3270-79F2-3E42-9195-790A3A9A76D2}"/>
              </a:ext>
            </a:extLst>
          </p:cNvPr>
          <p:cNvSpPr>
            <a:spLocks noGrp="1"/>
          </p:cNvSpPr>
          <p:nvPr>
            <p:ph type="body" sz="quarter" idx="3" hasCustomPrompt="1"/>
          </p:nvPr>
        </p:nvSpPr>
        <p:spPr>
          <a:xfrm>
            <a:off x="4670927" y="1732981"/>
            <a:ext cx="2850146" cy="461998"/>
          </a:xfrm>
          <a:prstGeom prst="rect">
            <a:avLst/>
          </a:prstGeom>
        </p:spPr>
        <p:txBody>
          <a:bodyPr anchor="ctr">
            <a:norm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274DB-9D92-0647-B9D5-B2571AFA4F06}"/>
              </a:ext>
            </a:extLst>
          </p:cNvPr>
          <p:cNvSpPr>
            <a:spLocks noGrp="1"/>
          </p:cNvSpPr>
          <p:nvPr>
            <p:ph sz="quarter" idx="4"/>
          </p:nvPr>
        </p:nvSpPr>
        <p:spPr>
          <a:xfrm>
            <a:off x="4670927" y="2367137"/>
            <a:ext cx="2850146" cy="3403302"/>
          </a:xfrm>
          <a:prstGeom prst="rect">
            <a:avLst/>
          </a:prstGeom>
        </p:spPr>
        <p:txBody>
          <a:bodyPr/>
          <a:lstStyle>
            <a:lvl1pPr>
              <a:defRPr sz="18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596E7DA-A453-0946-A77E-41E1B5C8DA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6F1870-3035-784F-B3CF-2957F96B0CAD}"/>
              </a:ext>
            </a:extLst>
          </p:cNvPr>
          <p:cNvSpPr>
            <a:spLocks noGrp="1"/>
          </p:cNvSpPr>
          <p:nvPr>
            <p:ph type="sldNum" sz="quarter" idx="12"/>
          </p:nvPr>
        </p:nvSpPr>
        <p:spPr/>
        <p:txBody>
          <a:bodyPr/>
          <a:lstStyle/>
          <a:p>
            <a:fld id="{60B686B8-47A8-41FE-AAA2-8C551FDCC139}" type="slidenum">
              <a:rPr lang="en-US" smtClean="0"/>
              <a:t>‹#›</a:t>
            </a:fld>
            <a:endParaRPr lang="en-US"/>
          </a:p>
        </p:txBody>
      </p:sp>
      <p:sp>
        <p:nvSpPr>
          <p:cNvPr id="23" name="Content Placeholder 22">
            <a:extLst>
              <a:ext uri="{FF2B5EF4-FFF2-40B4-BE49-F238E27FC236}">
                <a16:creationId xmlns:a16="http://schemas.microsoft.com/office/drawing/2014/main" id="{F272461F-1F12-2D4F-A81D-21A0B52F2B01}"/>
              </a:ext>
            </a:extLst>
          </p:cNvPr>
          <p:cNvSpPr>
            <a:spLocks noGrp="1"/>
          </p:cNvSpPr>
          <p:nvPr>
            <p:ph sz="quarter" idx="13"/>
          </p:nvPr>
        </p:nvSpPr>
        <p:spPr>
          <a:xfrm>
            <a:off x="8250699" y="2320131"/>
            <a:ext cx="2850146" cy="3450308"/>
          </a:xfrm>
          <a:prstGeom prst="rect">
            <a:avLst/>
          </a:prstGeom>
        </p:spPr>
        <p:txBody>
          <a:bodyPr/>
          <a:lstStyle>
            <a:lvl1pPr marL="228600" indent="-228600">
              <a:defRPr lang="en-US" sz="1800" kern="1200" dirty="0" smtClean="0">
                <a:solidFill>
                  <a:schemeClr val="tx1"/>
                </a:solidFill>
                <a:latin typeface="+mn-lt"/>
                <a:ea typeface="+mn-ea"/>
                <a:cs typeface="+mn-cs"/>
              </a:defRPr>
            </a:lvl1pPr>
            <a:lvl2pPr marL="502920" indent="-228600">
              <a:defRPr lang="en-US" sz="1600" kern="1200" dirty="0" smtClean="0">
                <a:solidFill>
                  <a:schemeClr val="tx1"/>
                </a:solidFill>
                <a:latin typeface="+mn-lt"/>
                <a:ea typeface="+mn-ea"/>
                <a:cs typeface="+mn-cs"/>
              </a:defRPr>
            </a:lvl2pPr>
            <a:lvl3pPr>
              <a:defRPr sz="1600"/>
            </a:lvl3pPr>
            <a:lvl4pPr>
              <a:defRPr sz="1600"/>
            </a:lvl4pPr>
            <a:lvl5pPr>
              <a:defRPr sz="1600"/>
            </a:lvl5pPr>
          </a:lstStyle>
          <a:p>
            <a:pPr marL="228600" lvl="0"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Click to edit Master text styles</a:t>
            </a:r>
          </a:p>
          <a:p>
            <a:pPr marL="228600" lvl="1"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Second level</a:t>
            </a:r>
          </a:p>
          <a:p>
            <a:pPr marL="228600" lvl="2"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Third level</a:t>
            </a:r>
          </a:p>
          <a:p>
            <a:pPr marL="228600" lvl="3"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Fourth level</a:t>
            </a:r>
          </a:p>
          <a:p>
            <a:pPr marL="228600" lvl="4"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Fifth level</a:t>
            </a:r>
          </a:p>
        </p:txBody>
      </p:sp>
      <p:sp>
        <p:nvSpPr>
          <p:cNvPr id="25" name="Text Placeholder 24">
            <a:extLst>
              <a:ext uri="{FF2B5EF4-FFF2-40B4-BE49-F238E27FC236}">
                <a16:creationId xmlns:a16="http://schemas.microsoft.com/office/drawing/2014/main" id="{165503D3-8B27-9B42-935E-9E7BE999E2C1}"/>
              </a:ext>
            </a:extLst>
          </p:cNvPr>
          <p:cNvSpPr>
            <a:spLocks noGrp="1"/>
          </p:cNvSpPr>
          <p:nvPr>
            <p:ph type="body" sz="quarter" idx="14" hasCustomPrompt="1"/>
          </p:nvPr>
        </p:nvSpPr>
        <p:spPr>
          <a:xfrm>
            <a:off x="8250699" y="1732981"/>
            <a:ext cx="2850146" cy="461963"/>
          </a:xfrm>
          <a:prstGeom prst="rect">
            <a:avLst/>
          </a:prstGeom>
        </p:spPr>
        <p:txBody>
          <a:bodyPr>
            <a:noAutofit/>
          </a:bodyPr>
          <a:lstStyle>
            <a:lvl1pPr>
              <a:buFontTx/>
              <a:buNone/>
              <a:defRPr lang="en-US" sz="1600" b="1" kern="1200">
                <a:solidFill>
                  <a:schemeClr val="accent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90000"/>
              </a:lnSpc>
              <a:spcBef>
                <a:spcPts val="1200"/>
              </a:spcBef>
              <a:buClr>
                <a:schemeClr val="accent2"/>
              </a:buClr>
              <a:buFont typeface="Arial" panose="020B0604020202020204" pitchFamily="34" charset="0"/>
              <a:buNone/>
            </a:pPr>
            <a:r>
              <a:rPr lang="en-US"/>
              <a:t>CLICK TO EDIT MASTER TEXT STYLES</a:t>
            </a:r>
          </a:p>
        </p:txBody>
      </p:sp>
      <p:sp>
        <p:nvSpPr>
          <p:cNvPr id="15" name="Title 1">
            <a:extLst>
              <a:ext uri="{FF2B5EF4-FFF2-40B4-BE49-F238E27FC236}">
                <a16:creationId xmlns:a16="http://schemas.microsoft.com/office/drawing/2014/main" id="{517D07B0-EFEC-EA46-ACDE-08C1C9075DFD}"/>
              </a:ext>
            </a:extLst>
          </p:cNvPr>
          <p:cNvSpPr>
            <a:spLocks noGrp="1"/>
          </p:cNvSpPr>
          <p:nvPr>
            <p:ph type="title"/>
          </p:nvPr>
        </p:nvSpPr>
        <p:spPr>
          <a:xfrm>
            <a:off x="828339" y="397043"/>
            <a:ext cx="10535322" cy="462616"/>
          </a:xfrm>
        </p:spPr>
        <p:txBody>
          <a:bodyPr/>
          <a:lstStyle/>
          <a:p>
            <a:r>
              <a:rPr lang="en-US"/>
              <a:t>Click to edit Master title style</a:t>
            </a:r>
          </a:p>
        </p:txBody>
      </p:sp>
      <p:sp>
        <p:nvSpPr>
          <p:cNvPr id="16" name="Text Placeholder 5">
            <a:extLst>
              <a:ext uri="{FF2B5EF4-FFF2-40B4-BE49-F238E27FC236}">
                <a16:creationId xmlns:a16="http://schemas.microsoft.com/office/drawing/2014/main" id="{9F25C540-C642-1C45-8CA4-836DB326D15D}"/>
              </a:ext>
            </a:extLst>
          </p:cNvPr>
          <p:cNvSpPr>
            <a:spLocks noGrp="1"/>
          </p:cNvSpPr>
          <p:nvPr>
            <p:ph type="body" sz="quarter" idx="15"/>
          </p:nvPr>
        </p:nvSpPr>
        <p:spPr>
          <a:xfrm>
            <a:off x="828339" y="890337"/>
            <a:ext cx="10535322" cy="306204"/>
          </a:xfrm>
          <a:prstGeom prst="rect">
            <a:avLst/>
          </a:prstGeom>
        </p:spPr>
        <p:txBody>
          <a:bodyPr anchor="ctr">
            <a:normAutofit/>
          </a:bodyPr>
          <a:lstStyle>
            <a:lvl1pPr marL="0" indent="0" algn="l" defTabSz="914400" rtl="0" eaLnBrk="1" latinLnBrk="0" hangingPunct="1">
              <a:lnSpc>
                <a:spcPct val="90000"/>
              </a:lnSpc>
              <a:spcBef>
                <a:spcPct val="0"/>
              </a:spcBef>
              <a:buNone/>
              <a:defRPr lang="en-US" sz="1800" kern="1200" dirty="0" smtClean="0">
                <a:solidFill>
                  <a:schemeClr val="bg1">
                    <a:lumMod val="50000"/>
                  </a:schemeClr>
                </a:solidFill>
                <a:latin typeface="+mj-lt"/>
                <a:ea typeface="+mj-ea"/>
                <a:cs typeface="+mj-cs"/>
              </a:defRPr>
            </a:lvl1pPr>
            <a:lvl2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2pPr>
            <a:lvl3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3pPr>
            <a:lvl4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4pPr>
            <a:lvl5pPr marL="0" indent="0" algn="l" defTabSz="914400" rtl="0" eaLnBrk="1" latinLnBrk="0" hangingPunct="1">
              <a:lnSpc>
                <a:spcPct val="90000"/>
              </a:lnSpc>
              <a:spcBef>
                <a:spcPct val="0"/>
              </a:spcBef>
              <a:buNone/>
              <a:defRPr lang="en-US" sz="1600" kern="1200" dirty="0">
                <a:solidFill>
                  <a:schemeClr val="bg1">
                    <a:lumMod val="50000"/>
                  </a:schemeClr>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276329004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 4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44A8-F821-A846-A4AA-914F6CA1B3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2DB70-E24B-1C4D-9A16-4322EF486AB2}"/>
              </a:ext>
            </a:extLst>
          </p:cNvPr>
          <p:cNvSpPr>
            <a:spLocks noGrp="1"/>
          </p:cNvSpPr>
          <p:nvPr>
            <p:ph sz="half" idx="1"/>
          </p:nvPr>
        </p:nvSpPr>
        <p:spPr>
          <a:xfrm>
            <a:off x="838199" y="1675049"/>
            <a:ext cx="2277169" cy="4542869"/>
          </a:xfrm>
          <a:prstGeom prst="rect">
            <a:avLst/>
          </a:prstGeom>
        </p:spPr>
        <p:txBody>
          <a:bodyPr/>
          <a:lstStyle>
            <a:lvl1pPr marL="182880" indent="-182880">
              <a:defRPr sz="1800"/>
            </a:lvl1pPr>
            <a:lvl2pPr marL="434340" indent="-160020">
              <a:defRPr lang="en-US" sz="1600" kern="1200" dirty="0" smtClean="0">
                <a:solidFill>
                  <a:schemeClr val="tx1"/>
                </a:solidFill>
                <a:latin typeface="+mn-lt"/>
                <a:ea typeface="+mn-ea"/>
                <a:cs typeface="+mn-cs"/>
              </a:defRPr>
            </a:lvl2pPr>
            <a:lvl3pPr marL="1017270" indent="-285750">
              <a:defRPr lang="en-US" sz="1400" kern="1200" dirty="0" smtClean="0">
                <a:solidFill>
                  <a:schemeClr val="tx1"/>
                </a:solidFill>
                <a:latin typeface="+mn-lt"/>
                <a:ea typeface="+mn-ea"/>
                <a:cs typeface="+mn-cs"/>
              </a:defRPr>
            </a:lvl3pPr>
            <a:lvl4pPr marL="1383030" indent="-285750">
              <a:defRPr lang="en-US" sz="1200" kern="1200" dirty="0" smtClean="0">
                <a:solidFill>
                  <a:schemeClr val="tx1"/>
                </a:solidFill>
                <a:latin typeface="+mn-lt"/>
                <a:ea typeface="+mn-ea"/>
                <a:cs typeface="+mn-cs"/>
              </a:defRPr>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4F7E2F-9309-F044-95A8-724576505D9D}"/>
              </a:ext>
            </a:extLst>
          </p:cNvPr>
          <p:cNvSpPr>
            <a:spLocks noGrp="1"/>
          </p:cNvSpPr>
          <p:nvPr>
            <p:ph sz="half" idx="2"/>
          </p:nvPr>
        </p:nvSpPr>
        <p:spPr>
          <a:xfrm>
            <a:off x="3580292" y="1675049"/>
            <a:ext cx="2284507" cy="4542869"/>
          </a:xfrm>
          <a:prstGeom prst="rect">
            <a:avLst/>
          </a:prstGeom>
        </p:spPr>
        <p:txBody>
          <a:bodyPr/>
          <a:lstStyle>
            <a:lvl1pPr marL="228600" indent="-228600">
              <a:defRPr lang="en-US" sz="1800" kern="1200" dirty="0">
                <a:solidFill>
                  <a:schemeClr val="tx1"/>
                </a:solidFill>
                <a:latin typeface="+mn-lt"/>
                <a:ea typeface="+mn-ea"/>
                <a:cs typeface="+mn-cs"/>
              </a:defRPr>
            </a:lvl1pPr>
            <a:lvl2pPr marL="525780" indent="-160020">
              <a:defRPr lang="en-US" sz="1600" kern="1200" dirty="0" smtClean="0">
                <a:solidFill>
                  <a:schemeClr val="tx1"/>
                </a:solidFill>
                <a:latin typeface="+mn-lt"/>
                <a:ea typeface="+mn-ea"/>
                <a:cs typeface="+mn-cs"/>
              </a:defRPr>
            </a:lvl2pPr>
            <a:lvl3pPr marL="1017270" indent="-285750">
              <a:defRPr lang="en-US" sz="1400" kern="1200" dirty="0" smtClean="0">
                <a:solidFill>
                  <a:schemeClr val="tx1"/>
                </a:solidFill>
                <a:latin typeface="+mn-lt"/>
                <a:ea typeface="+mn-ea"/>
                <a:cs typeface="+mn-cs"/>
              </a:defRPr>
            </a:lvl3pPr>
            <a:lvl4pPr marL="1383030" indent="-285750">
              <a:defRPr lang="en-US" sz="1200" kern="1200" dirty="0" smtClean="0">
                <a:solidFill>
                  <a:schemeClr val="tx1"/>
                </a:solidFill>
                <a:latin typeface="+mn-lt"/>
                <a:ea typeface="+mn-ea"/>
                <a:cs typeface="+mn-cs"/>
              </a:defRPr>
            </a:lvl4pPr>
            <a:lvl5pPr marL="1748790" indent="-285750">
              <a:defRPr lang="en-US" sz="1200" kern="1200" dirty="0">
                <a:solidFill>
                  <a:schemeClr val="tx1"/>
                </a:solidFill>
                <a:latin typeface="+mn-lt"/>
                <a:ea typeface="+mn-ea"/>
                <a:cs typeface="+mn-cs"/>
              </a:defRPr>
            </a:lvl5pPr>
          </a:lstStyle>
          <a:p>
            <a:pPr marL="182880" lvl="0"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Click to edit Master text styles</a:t>
            </a:r>
          </a:p>
          <a:p>
            <a:pPr marL="182880" lvl="1"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Second level</a:t>
            </a:r>
          </a:p>
          <a:p>
            <a:pPr marL="182880" lvl="2"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Third level</a:t>
            </a:r>
          </a:p>
          <a:p>
            <a:pPr marL="182880" lvl="3"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Fourth level</a:t>
            </a:r>
          </a:p>
          <a:p>
            <a:pPr marL="182880" lvl="4"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Fifth level</a:t>
            </a:r>
          </a:p>
        </p:txBody>
      </p:sp>
      <p:sp>
        <p:nvSpPr>
          <p:cNvPr id="6" name="Footer Placeholder 5">
            <a:extLst>
              <a:ext uri="{FF2B5EF4-FFF2-40B4-BE49-F238E27FC236}">
                <a16:creationId xmlns:a16="http://schemas.microsoft.com/office/drawing/2014/main" id="{D53A30ED-03D5-8E4C-BA77-C7B9FE1E2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94428-5C72-8748-93EF-13E57EFB84CA}"/>
              </a:ext>
            </a:extLst>
          </p:cNvPr>
          <p:cNvSpPr>
            <a:spLocks noGrp="1"/>
          </p:cNvSpPr>
          <p:nvPr>
            <p:ph type="sldNum" sz="quarter" idx="12"/>
          </p:nvPr>
        </p:nvSpPr>
        <p:spPr/>
        <p:txBody>
          <a:bodyPr/>
          <a:lstStyle/>
          <a:p>
            <a:fld id="{60B686B8-47A8-41FE-AAA2-8C551FDCC139}" type="slidenum">
              <a:rPr lang="en-US" smtClean="0"/>
              <a:t>‹#›</a:t>
            </a:fld>
            <a:endParaRPr lang="en-US"/>
          </a:p>
        </p:txBody>
      </p:sp>
      <p:sp>
        <p:nvSpPr>
          <p:cNvPr id="15" name="Content Placeholder 3">
            <a:extLst>
              <a:ext uri="{FF2B5EF4-FFF2-40B4-BE49-F238E27FC236}">
                <a16:creationId xmlns:a16="http://schemas.microsoft.com/office/drawing/2014/main" id="{8B66FB83-D657-2F47-983A-227AF0EE3C84}"/>
              </a:ext>
            </a:extLst>
          </p:cNvPr>
          <p:cNvSpPr>
            <a:spLocks noGrp="1"/>
          </p:cNvSpPr>
          <p:nvPr>
            <p:ph sz="half" idx="13"/>
          </p:nvPr>
        </p:nvSpPr>
        <p:spPr>
          <a:xfrm>
            <a:off x="6329723" y="1675049"/>
            <a:ext cx="2284507" cy="4542869"/>
          </a:xfrm>
          <a:prstGeom prst="rect">
            <a:avLst/>
          </a:prstGeom>
        </p:spPr>
        <p:txBody>
          <a:bodyPr/>
          <a:lstStyle>
            <a:lvl1pPr marL="228600" indent="-228600">
              <a:defRPr lang="en-US" sz="1800" kern="1200" dirty="0">
                <a:solidFill>
                  <a:schemeClr val="tx1"/>
                </a:solidFill>
                <a:latin typeface="+mn-lt"/>
                <a:ea typeface="+mn-ea"/>
                <a:cs typeface="+mn-cs"/>
              </a:defRPr>
            </a:lvl1pPr>
            <a:lvl2pPr marL="708660" indent="-342900">
              <a:defRPr lang="en-US" sz="1600" kern="1200" dirty="0" smtClean="0">
                <a:solidFill>
                  <a:schemeClr val="tx1"/>
                </a:solidFill>
                <a:latin typeface="+mn-lt"/>
                <a:ea typeface="+mn-ea"/>
                <a:cs typeface="+mn-cs"/>
              </a:defRPr>
            </a:lvl2pPr>
            <a:lvl3pPr marL="1017270" indent="-285750">
              <a:defRPr lang="en-US" sz="1400" kern="1200" dirty="0" smtClean="0">
                <a:solidFill>
                  <a:schemeClr val="tx1"/>
                </a:solidFill>
                <a:latin typeface="+mn-lt"/>
                <a:ea typeface="+mn-ea"/>
                <a:cs typeface="+mn-cs"/>
              </a:defRPr>
            </a:lvl3pPr>
            <a:lvl4pPr marL="1383030" indent="-285750">
              <a:defRPr lang="en-US" sz="1200" kern="1200" dirty="0" smtClean="0">
                <a:solidFill>
                  <a:schemeClr val="tx1"/>
                </a:solidFill>
                <a:latin typeface="+mn-lt"/>
                <a:ea typeface="+mn-ea"/>
                <a:cs typeface="+mn-cs"/>
              </a:defRPr>
            </a:lvl4pPr>
            <a:lvl5pPr marL="1748790" indent="-285750">
              <a:defRPr lang="en-US" sz="1200" kern="1200" dirty="0">
                <a:solidFill>
                  <a:schemeClr val="tx1"/>
                </a:solidFill>
                <a:latin typeface="+mn-lt"/>
                <a:ea typeface="+mn-ea"/>
                <a:cs typeface="+mn-cs"/>
              </a:defRPr>
            </a:lvl5pPr>
          </a:lstStyle>
          <a:p>
            <a:pPr marL="182880" lvl="0"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Click to edit Master text styles</a:t>
            </a:r>
          </a:p>
          <a:p>
            <a:pPr marL="182880" lvl="1"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Second level</a:t>
            </a:r>
          </a:p>
          <a:p>
            <a:pPr marL="182880" lvl="2"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Third level</a:t>
            </a:r>
          </a:p>
          <a:p>
            <a:pPr marL="182880" lvl="3"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Fourth level</a:t>
            </a:r>
          </a:p>
          <a:p>
            <a:pPr marL="182880" lvl="4"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Fifth level</a:t>
            </a:r>
          </a:p>
        </p:txBody>
      </p:sp>
      <p:sp>
        <p:nvSpPr>
          <p:cNvPr id="16" name="Content Placeholder 3">
            <a:extLst>
              <a:ext uri="{FF2B5EF4-FFF2-40B4-BE49-F238E27FC236}">
                <a16:creationId xmlns:a16="http://schemas.microsoft.com/office/drawing/2014/main" id="{2D95588D-E498-D94C-82B4-8BE9F0954C8C}"/>
              </a:ext>
            </a:extLst>
          </p:cNvPr>
          <p:cNvSpPr>
            <a:spLocks noGrp="1"/>
          </p:cNvSpPr>
          <p:nvPr>
            <p:ph sz="half" idx="14"/>
          </p:nvPr>
        </p:nvSpPr>
        <p:spPr>
          <a:xfrm>
            <a:off x="9079154" y="1675049"/>
            <a:ext cx="2284507" cy="4542869"/>
          </a:xfrm>
          <a:prstGeom prst="rect">
            <a:avLst/>
          </a:prstGeom>
        </p:spPr>
        <p:txBody>
          <a:bodyPr/>
          <a:lstStyle>
            <a:lvl1pPr marL="228600" indent="-228600">
              <a:defRPr lang="en-US" sz="1800" kern="1200" dirty="0">
                <a:solidFill>
                  <a:schemeClr val="tx1"/>
                </a:solidFill>
                <a:latin typeface="+mn-lt"/>
                <a:ea typeface="+mn-ea"/>
                <a:cs typeface="+mn-cs"/>
              </a:defRPr>
            </a:lvl1pPr>
            <a:lvl2pPr marL="708660" indent="-342900">
              <a:defRPr lang="en-US" sz="1600" kern="1200" dirty="0" smtClean="0">
                <a:solidFill>
                  <a:schemeClr val="tx1"/>
                </a:solidFill>
                <a:latin typeface="+mn-lt"/>
                <a:ea typeface="+mn-ea"/>
                <a:cs typeface="+mn-cs"/>
              </a:defRPr>
            </a:lvl2pPr>
            <a:lvl3pPr marL="1017270" indent="-285750">
              <a:defRPr lang="en-US" sz="1400" kern="1200" dirty="0" smtClean="0">
                <a:solidFill>
                  <a:schemeClr val="tx1"/>
                </a:solidFill>
                <a:latin typeface="+mn-lt"/>
                <a:ea typeface="+mn-ea"/>
                <a:cs typeface="+mn-cs"/>
              </a:defRPr>
            </a:lvl3pPr>
            <a:lvl4pPr marL="1383030" indent="-285750">
              <a:defRPr lang="en-US" sz="1200" kern="1200" dirty="0" smtClean="0">
                <a:solidFill>
                  <a:schemeClr val="tx1"/>
                </a:solidFill>
                <a:latin typeface="+mn-lt"/>
                <a:ea typeface="+mn-ea"/>
                <a:cs typeface="+mn-cs"/>
              </a:defRPr>
            </a:lvl4pPr>
            <a:lvl5pPr marL="1748790" indent="-285750">
              <a:defRPr lang="en-US" sz="1200" kern="1200" dirty="0">
                <a:solidFill>
                  <a:schemeClr val="tx1"/>
                </a:solidFill>
                <a:latin typeface="+mn-lt"/>
                <a:ea typeface="+mn-ea"/>
                <a:cs typeface="+mn-cs"/>
              </a:defRPr>
            </a:lvl5pPr>
          </a:lstStyle>
          <a:p>
            <a:pPr marL="182880" lvl="0"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Click to edit Master text styles</a:t>
            </a:r>
          </a:p>
          <a:p>
            <a:pPr marL="182880" lvl="1"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Second level</a:t>
            </a:r>
          </a:p>
          <a:p>
            <a:pPr marL="182880" lvl="2"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Third level</a:t>
            </a:r>
          </a:p>
          <a:p>
            <a:pPr marL="182880" lvl="3"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Fourth level</a:t>
            </a:r>
          </a:p>
          <a:p>
            <a:pPr marL="182880" lvl="4"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Fifth level</a:t>
            </a:r>
          </a:p>
        </p:txBody>
      </p:sp>
    </p:spTree>
    <p:extLst>
      <p:ext uri="{BB962C8B-B14F-4D97-AF65-F5344CB8AC3E}">
        <p14:creationId xmlns:p14="http://schemas.microsoft.com/office/powerpoint/2010/main" val="40180092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 Sub 4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E2DB70-E24B-1C4D-9A16-4322EF486AB2}"/>
              </a:ext>
            </a:extLst>
          </p:cNvPr>
          <p:cNvSpPr>
            <a:spLocks noGrp="1"/>
          </p:cNvSpPr>
          <p:nvPr>
            <p:ph sz="half" idx="1"/>
          </p:nvPr>
        </p:nvSpPr>
        <p:spPr>
          <a:xfrm>
            <a:off x="838199" y="1675049"/>
            <a:ext cx="2277169" cy="4542869"/>
          </a:xfrm>
          <a:prstGeom prst="rect">
            <a:avLst/>
          </a:prstGeom>
        </p:spPr>
        <p:txBody>
          <a:bodyPr/>
          <a:lstStyle>
            <a:lvl1pPr marL="182880" indent="-182880">
              <a:defRPr sz="1800"/>
            </a:lvl1pPr>
            <a:lvl2pPr marL="434340" indent="-160020">
              <a:defRPr lang="en-US" sz="1600" kern="1200" dirty="0" smtClean="0">
                <a:solidFill>
                  <a:schemeClr val="tx1"/>
                </a:solidFill>
                <a:latin typeface="+mn-lt"/>
                <a:ea typeface="+mn-ea"/>
                <a:cs typeface="+mn-cs"/>
              </a:defRPr>
            </a:lvl2pPr>
            <a:lvl3pPr marL="1017270" indent="-285750">
              <a:defRPr lang="en-US" sz="1400" kern="1200" dirty="0" smtClean="0">
                <a:solidFill>
                  <a:schemeClr val="tx1"/>
                </a:solidFill>
                <a:latin typeface="+mn-lt"/>
                <a:ea typeface="+mn-ea"/>
                <a:cs typeface="+mn-cs"/>
              </a:defRPr>
            </a:lvl3pPr>
            <a:lvl4pPr marL="1383030" indent="-285750">
              <a:defRPr lang="en-US" sz="1200" kern="1200" dirty="0" smtClean="0">
                <a:solidFill>
                  <a:schemeClr val="tx1"/>
                </a:solidFill>
                <a:latin typeface="+mn-lt"/>
                <a:ea typeface="+mn-ea"/>
                <a:cs typeface="+mn-cs"/>
              </a:defRPr>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4F7E2F-9309-F044-95A8-724576505D9D}"/>
              </a:ext>
            </a:extLst>
          </p:cNvPr>
          <p:cNvSpPr>
            <a:spLocks noGrp="1"/>
          </p:cNvSpPr>
          <p:nvPr>
            <p:ph sz="half" idx="2"/>
          </p:nvPr>
        </p:nvSpPr>
        <p:spPr>
          <a:xfrm>
            <a:off x="3580292" y="1675049"/>
            <a:ext cx="2284507" cy="4542869"/>
          </a:xfrm>
          <a:prstGeom prst="rect">
            <a:avLst/>
          </a:prstGeom>
        </p:spPr>
        <p:txBody>
          <a:bodyPr/>
          <a:lstStyle>
            <a:lvl1pPr marL="228600" indent="-228600">
              <a:defRPr lang="en-US" sz="1800" kern="1200" dirty="0">
                <a:solidFill>
                  <a:schemeClr val="tx1"/>
                </a:solidFill>
                <a:latin typeface="+mn-lt"/>
                <a:ea typeface="+mn-ea"/>
                <a:cs typeface="+mn-cs"/>
              </a:defRPr>
            </a:lvl1pPr>
            <a:lvl2pPr marL="525780" indent="-160020">
              <a:defRPr lang="en-US" sz="1600" kern="1200" dirty="0" smtClean="0">
                <a:solidFill>
                  <a:schemeClr val="tx1"/>
                </a:solidFill>
                <a:latin typeface="+mn-lt"/>
                <a:ea typeface="+mn-ea"/>
                <a:cs typeface="+mn-cs"/>
              </a:defRPr>
            </a:lvl2pPr>
            <a:lvl3pPr marL="1017270" indent="-285750">
              <a:defRPr lang="en-US" sz="1400" kern="1200" dirty="0" smtClean="0">
                <a:solidFill>
                  <a:schemeClr val="tx1"/>
                </a:solidFill>
                <a:latin typeface="+mn-lt"/>
                <a:ea typeface="+mn-ea"/>
                <a:cs typeface="+mn-cs"/>
              </a:defRPr>
            </a:lvl3pPr>
            <a:lvl4pPr marL="1383030" indent="-285750">
              <a:defRPr lang="en-US" sz="1200" kern="1200" dirty="0" smtClean="0">
                <a:solidFill>
                  <a:schemeClr val="tx1"/>
                </a:solidFill>
                <a:latin typeface="+mn-lt"/>
                <a:ea typeface="+mn-ea"/>
                <a:cs typeface="+mn-cs"/>
              </a:defRPr>
            </a:lvl4pPr>
            <a:lvl5pPr marL="1748790" indent="-285750">
              <a:defRPr lang="en-US" sz="1200" kern="1200" dirty="0">
                <a:solidFill>
                  <a:schemeClr val="tx1"/>
                </a:solidFill>
                <a:latin typeface="+mn-lt"/>
                <a:ea typeface="+mn-ea"/>
                <a:cs typeface="+mn-cs"/>
              </a:defRPr>
            </a:lvl5pPr>
          </a:lstStyle>
          <a:p>
            <a:pPr marL="182880" lvl="0"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Click to edit Master text styles</a:t>
            </a:r>
          </a:p>
          <a:p>
            <a:pPr marL="182880" lvl="1"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Second level</a:t>
            </a:r>
          </a:p>
          <a:p>
            <a:pPr marL="182880" lvl="2"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Third level</a:t>
            </a:r>
          </a:p>
          <a:p>
            <a:pPr marL="182880" lvl="3"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Fourth level</a:t>
            </a:r>
          </a:p>
          <a:p>
            <a:pPr marL="182880" lvl="4"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Fifth level</a:t>
            </a:r>
          </a:p>
        </p:txBody>
      </p:sp>
      <p:sp>
        <p:nvSpPr>
          <p:cNvPr id="6" name="Footer Placeholder 5">
            <a:extLst>
              <a:ext uri="{FF2B5EF4-FFF2-40B4-BE49-F238E27FC236}">
                <a16:creationId xmlns:a16="http://schemas.microsoft.com/office/drawing/2014/main" id="{D53A30ED-03D5-8E4C-BA77-C7B9FE1E2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94428-5C72-8748-93EF-13E57EFB84CA}"/>
              </a:ext>
            </a:extLst>
          </p:cNvPr>
          <p:cNvSpPr>
            <a:spLocks noGrp="1"/>
          </p:cNvSpPr>
          <p:nvPr>
            <p:ph type="sldNum" sz="quarter" idx="12"/>
          </p:nvPr>
        </p:nvSpPr>
        <p:spPr/>
        <p:txBody>
          <a:bodyPr/>
          <a:lstStyle/>
          <a:p>
            <a:fld id="{60B686B8-47A8-41FE-AAA2-8C551FDCC139}" type="slidenum">
              <a:rPr lang="en-US" smtClean="0"/>
              <a:t>‹#›</a:t>
            </a:fld>
            <a:endParaRPr lang="en-US"/>
          </a:p>
        </p:txBody>
      </p:sp>
      <p:sp>
        <p:nvSpPr>
          <p:cNvPr id="15" name="Content Placeholder 3">
            <a:extLst>
              <a:ext uri="{FF2B5EF4-FFF2-40B4-BE49-F238E27FC236}">
                <a16:creationId xmlns:a16="http://schemas.microsoft.com/office/drawing/2014/main" id="{8B66FB83-D657-2F47-983A-227AF0EE3C84}"/>
              </a:ext>
            </a:extLst>
          </p:cNvPr>
          <p:cNvSpPr>
            <a:spLocks noGrp="1"/>
          </p:cNvSpPr>
          <p:nvPr>
            <p:ph sz="half" idx="13"/>
          </p:nvPr>
        </p:nvSpPr>
        <p:spPr>
          <a:xfrm>
            <a:off x="6329723" y="1675049"/>
            <a:ext cx="2284507" cy="4542869"/>
          </a:xfrm>
          <a:prstGeom prst="rect">
            <a:avLst/>
          </a:prstGeom>
        </p:spPr>
        <p:txBody>
          <a:bodyPr/>
          <a:lstStyle>
            <a:lvl1pPr marL="228600" indent="-228600">
              <a:defRPr lang="en-US" sz="1800" kern="1200" dirty="0">
                <a:solidFill>
                  <a:schemeClr val="tx1"/>
                </a:solidFill>
                <a:latin typeface="+mn-lt"/>
                <a:ea typeface="+mn-ea"/>
                <a:cs typeface="+mn-cs"/>
              </a:defRPr>
            </a:lvl1pPr>
            <a:lvl2pPr marL="708660" indent="-342900">
              <a:defRPr lang="en-US" sz="1600" kern="1200" dirty="0" smtClean="0">
                <a:solidFill>
                  <a:schemeClr val="tx1"/>
                </a:solidFill>
                <a:latin typeface="+mn-lt"/>
                <a:ea typeface="+mn-ea"/>
                <a:cs typeface="+mn-cs"/>
              </a:defRPr>
            </a:lvl2pPr>
            <a:lvl3pPr marL="1017270" indent="-285750">
              <a:defRPr lang="en-US" sz="1400" kern="1200" dirty="0" smtClean="0">
                <a:solidFill>
                  <a:schemeClr val="tx1"/>
                </a:solidFill>
                <a:latin typeface="+mn-lt"/>
                <a:ea typeface="+mn-ea"/>
                <a:cs typeface="+mn-cs"/>
              </a:defRPr>
            </a:lvl3pPr>
            <a:lvl4pPr marL="1383030" indent="-285750">
              <a:defRPr lang="en-US" sz="1200" kern="1200" dirty="0" smtClean="0">
                <a:solidFill>
                  <a:schemeClr val="tx1"/>
                </a:solidFill>
                <a:latin typeface="+mn-lt"/>
                <a:ea typeface="+mn-ea"/>
                <a:cs typeface="+mn-cs"/>
              </a:defRPr>
            </a:lvl4pPr>
            <a:lvl5pPr marL="1748790" indent="-285750">
              <a:defRPr lang="en-US" sz="1200" kern="1200" dirty="0">
                <a:solidFill>
                  <a:schemeClr val="tx1"/>
                </a:solidFill>
                <a:latin typeface="+mn-lt"/>
                <a:ea typeface="+mn-ea"/>
                <a:cs typeface="+mn-cs"/>
              </a:defRPr>
            </a:lvl5pPr>
          </a:lstStyle>
          <a:p>
            <a:pPr marL="182880" lvl="0"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Click to edit Master text styles</a:t>
            </a:r>
          </a:p>
          <a:p>
            <a:pPr marL="182880" lvl="1"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Second level</a:t>
            </a:r>
          </a:p>
          <a:p>
            <a:pPr marL="182880" lvl="2"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Third level</a:t>
            </a:r>
          </a:p>
          <a:p>
            <a:pPr marL="182880" lvl="3"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Fourth level</a:t>
            </a:r>
          </a:p>
          <a:p>
            <a:pPr marL="182880" lvl="4"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Fifth level</a:t>
            </a:r>
          </a:p>
        </p:txBody>
      </p:sp>
      <p:sp>
        <p:nvSpPr>
          <p:cNvPr id="16" name="Content Placeholder 3">
            <a:extLst>
              <a:ext uri="{FF2B5EF4-FFF2-40B4-BE49-F238E27FC236}">
                <a16:creationId xmlns:a16="http://schemas.microsoft.com/office/drawing/2014/main" id="{2D95588D-E498-D94C-82B4-8BE9F0954C8C}"/>
              </a:ext>
            </a:extLst>
          </p:cNvPr>
          <p:cNvSpPr>
            <a:spLocks noGrp="1"/>
          </p:cNvSpPr>
          <p:nvPr>
            <p:ph sz="half" idx="14"/>
          </p:nvPr>
        </p:nvSpPr>
        <p:spPr>
          <a:xfrm>
            <a:off x="9079154" y="1675049"/>
            <a:ext cx="2284507" cy="4542869"/>
          </a:xfrm>
          <a:prstGeom prst="rect">
            <a:avLst/>
          </a:prstGeom>
        </p:spPr>
        <p:txBody>
          <a:bodyPr/>
          <a:lstStyle>
            <a:lvl1pPr marL="228600" indent="-228600">
              <a:defRPr lang="en-US" sz="1800" kern="1200" dirty="0">
                <a:solidFill>
                  <a:schemeClr val="tx1"/>
                </a:solidFill>
                <a:latin typeface="+mn-lt"/>
                <a:ea typeface="+mn-ea"/>
                <a:cs typeface="+mn-cs"/>
              </a:defRPr>
            </a:lvl1pPr>
            <a:lvl2pPr marL="708660" indent="-342900">
              <a:defRPr lang="en-US" sz="1600" kern="1200" dirty="0" smtClean="0">
                <a:solidFill>
                  <a:schemeClr val="tx1"/>
                </a:solidFill>
                <a:latin typeface="+mn-lt"/>
                <a:ea typeface="+mn-ea"/>
                <a:cs typeface="+mn-cs"/>
              </a:defRPr>
            </a:lvl2pPr>
            <a:lvl3pPr marL="1017270" indent="-285750">
              <a:defRPr lang="en-US" sz="1400" kern="1200" dirty="0" smtClean="0">
                <a:solidFill>
                  <a:schemeClr val="tx1"/>
                </a:solidFill>
                <a:latin typeface="+mn-lt"/>
                <a:ea typeface="+mn-ea"/>
                <a:cs typeface="+mn-cs"/>
              </a:defRPr>
            </a:lvl3pPr>
            <a:lvl4pPr marL="1383030" indent="-285750">
              <a:defRPr lang="en-US" sz="1200" kern="1200" dirty="0" smtClean="0">
                <a:solidFill>
                  <a:schemeClr val="tx1"/>
                </a:solidFill>
                <a:latin typeface="+mn-lt"/>
                <a:ea typeface="+mn-ea"/>
                <a:cs typeface="+mn-cs"/>
              </a:defRPr>
            </a:lvl4pPr>
            <a:lvl5pPr marL="1748790" indent="-285750">
              <a:defRPr lang="en-US" sz="1200" kern="1200" dirty="0">
                <a:solidFill>
                  <a:schemeClr val="tx1"/>
                </a:solidFill>
                <a:latin typeface="+mn-lt"/>
                <a:ea typeface="+mn-ea"/>
                <a:cs typeface="+mn-cs"/>
              </a:defRPr>
            </a:lvl5pPr>
          </a:lstStyle>
          <a:p>
            <a:pPr marL="182880" lvl="0"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Click to edit Master text styles</a:t>
            </a:r>
          </a:p>
          <a:p>
            <a:pPr marL="182880" lvl="1"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Second level</a:t>
            </a:r>
          </a:p>
          <a:p>
            <a:pPr marL="182880" lvl="2"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Third level</a:t>
            </a:r>
          </a:p>
          <a:p>
            <a:pPr marL="182880" lvl="3"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Fourth level</a:t>
            </a:r>
          </a:p>
          <a:p>
            <a:pPr marL="182880" lvl="4" indent="-182880" algn="l" defTabSz="914400" rtl="0" eaLnBrk="1" latinLnBrk="0" hangingPunct="1">
              <a:lnSpc>
                <a:spcPct val="100000"/>
              </a:lnSpc>
              <a:spcBef>
                <a:spcPts val="1200"/>
              </a:spcBef>
              <a:buClr>
                <a:schemeClr val="accent2"/>
              </a:buClr>
              <a:buFont typeface="Arial" panose="020B0604020202020204" pitchFamily="34" charset="0"/>
              <a:buChar char="•"/>
            </a:pPr>
            <a:r>
              <a:rPr lang="en-US"/>
              <a:t>Fifth level</a:t>
            </a:r>
          </a:p>
        </p:txBody>
      </p:sp>
      <p:sp>
        <p:nvSpPr>
          <p:cNvPr id="9" name="Title 1">
            <a:extLst>
              <a:ext uri="{FF2B5EF4-FFF2-40B4-BE49-F238E27FC236}">
                <a16:creationId xmlns:a16="http://schemas.microsoft.com/office/drawing/2014/main" id="{9CBCDA48-191D-AE4E-91ED-CCE1B7E7DA8D}"/>
              </a:ext>
            </a:extLst>
          </p:cNvPr>
          <p:cNvSpPr>
            <a:spLocks noGrp="1"/>
          </p:cNvSpPr>
          <p:nvPr>
            <p:ph type="title"/>
          </p:nvPr>
        </p:nvSpPr>
        <p:spPr>
          <a:xfrm>
            <a:off x="828339" y="397043"/>
            <a:ext cx="10535322" cy="462616"/>
          </a:xfrm>
        </p:spPr>
        <p:txBody>
          <a:bodyPr/>
          <a:lstStyle/>
          <a:p>
            <a:r>
              <a:rPr lang="en-US"/>
              <a:t>Click to edit Master title style</a:t>
            </a:r>
          </a:p>
        </p:txBody>
      </p:sp>
      <p:sp>
        <p:nvSpPr>
          <p:cNvPr id="10" name="Text Placeholder 5">
            <a:extLst>
              <a:ext uri="{FF2B5EF4-FFF2-40B4-BE49-F238E27FC236}">
                <a16:creationId xmlns:a16="http://schemas.microsoft.com/office/drawing/2014/main" id="{6F6BE81D-9927-3C4D-9602-F1DF34109737}"/>
              </a:ext>
            </a:extLst>
          </p:cNvPr>
          <p:cNvSpPr>
            <a:spLocks noGrp="1"/>
          </p:cNvSpPr>
          <p:nvPr>
            <p:ph type="body" sz="quarter" idx="15"/>
          </p:nvPr>
        </p:nvSpPr>
        <p:spPr>
          <a:xfrm>
            <a:off x="828339" y="890337"/>
            <a:ext cx="10535322" cy="306204"/>
          </a:xfrm>
          <a:prstGeom prst="rect">
            <a:avLst/>
          </a:prstGeom>
        </p:spPr>
        <p:txBody>
          <a:bodyPr anchor="ctr">
            <a:normAutofit/>
          </a:bodyPr>
          <a:lstStyle>
            <a:lvl1pPr marL="0" indent="0" algn="l" defTabSz="914400" rtl="0" eaLnBrk="1" latinLnBrk="0" hangingPunct="1">
              <a:lnSpc>
                <a:spcPct val="90000"/>
              </a:lnSpc>
              <a:spcBef>
                <a:spcPct val="0"/>
              </a:spcBef>
              <a:buNone/>
              <a:defRPr lang="en-US" sz="1800" kern="1200" dirty="0" smtClean="0">
                <a:solidFill>
                  <a:schemeClr val="bg1">
                    <a:lumMod val="50000"/>
                  </a:schemeClr>
                </a:solidFill>
                <a:latin typeface="+mj-lt"/>
                <a:ea typeface="+mj-ea"/>
                <a:cs typeface="+mj-cs"/>
              </a:defRPr>
            </a:lvl1pPr>
            <a:lvl2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2pPr>
            <a:lvl3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3pPr>
            <a:lvl4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4pPr>
            <a:lvl5pPr marL="0" indent="0" algn="l" defTabSz="914400" rtl="0" eaLnBrk="1" latinLnBrk="0" hangingPunct="1">
              <a:lnSpc>
                <a:spcPct val="90000"/>
              </a:lnSpc>
              <a:spcBef>
                <a:spcPct val="0"/>
              </a:spcBef>
              <a:buNone/>
              <a:defRPr lang="en-US" sz="1600" kern="1200" dirty="0">
                <a:solidFill>
                  <a:schemeClr val="bg1">
                    <a:lumMod val="50000"/>
                  </a:schemeClr>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10795104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Technolog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pic>
        <p:nvPicPr>
          <p:cNvPr id="10" name="Graphic 9">
            <a:extLst>
              <a:ext uri="{FF2B5EF4-FFF2-40B4-BE49-F238E27FC236}">
                <a16:creationId xmlns:a16="http://schemas.microsoft.com/office/drawing/2014/main" id="{DC394B0A-2A01-C842-A28C-333D011D4F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81600" y="1428750"/>
            <a:ext cx="7010400" cy="4000500"/>
          </a:xfrm>
          <a:prstGeom prst="rect">
            <a:avLst/>
          </a:prstGeom>
        </p:spPr>
      </p:pic>
      <p:sp>
        <p:nvSpPr>
          <p:cNvPr id="11" name="Title 1">
            <a:extLst>
              <a:ext uri="{FF2B5EF4-FFF2-40B4-BE49-F238E27FC236}">
                <a16:creationId xmlns:a16="http://schemas.microsoft.com/office/drawing/2014/main" id="{7BDF509D-CF5A-FE4B-904C-B94FD4F71E62}"/>
              </a:ext>
            </a:extLst>
          </p:cNvPr>
          <p:cNvSpPr>
            <a:spLocks noGrp="1"/>
          </p:cNvSpPr>
          <p:nvPr>
            <p:ph type="ctrTitle"/>
          </p:nvPr>
        </p:nvSpPr>
        <p:spPr>
          <a:xfrm>
            <a:off x="6421120" y="1853205"/>
            <a:ext cx="5161280" cy="2192751"/>
          </a:xfrm>
          <a:prstGeom prst="rect">
            <a:avLst/>
          </a:prstGeom>
        </p:spPr>
        <p:txBody>
          <a:bodyPr lIns="0" tIns="0" rIns="0" bIns="0" anchor="ctr">
            <a:noAutofit/>
          </a:bodyPr>
          <a:lstStyle>
            <a:lvl1pPr algn="r">
              <a:defRPr sz="4800">
                <a:solidFill>
                  <a:schemeClr val="bg1"/>
                </a:solidFill>
              </a:defRPr>
            </a:lvl1pPr>
          </a:lstStyle>
          <a:p>
            <a:r>
              <a:rPr lang="en-US"/>
              <a:t>Click to edit Master title style</a:t>
            </a:r>
          </a:p>
        </p:txBody>
      </p:sp>
      <p:sp>
        <p:nvSpPr>
          <p:cNvPr id="12" name="Subtitle 2">
            <a:extLst>
              <a:ext uri="{FF2B5EF4-FFF2-40B4-BE49-F238E27FC236}">
                <a16:creationId xmlns:a16="http://schemas.microsoft.com/office/drawing/2014/main" id="{0DD20E07-C4D7-5A48-A40A-9BFF93E81DC4}"/>
              </a:ext>
            </a:extLst>
          </p:cNvPr>
          <p:cNvSpPr>
            <a:spLocks noGrp="1"/>
          </p:cNvSpPr>
          <p:nvPr>
            <p:ph type="subTitle" idx="1"/>
          </p:nvPr>
        </p:nvSpPr>
        <p:spPr>
          <a:xfrm>
            <a:off x="6870032" y="4118136"/>
            <a:ext cx="4712367" cy="842211"/>
          </a:xfrm>
          <a:prstGeom prst="rect">
            <a:avLst/>
          </a:prstGeom>
        </p:spPr>
        <p:txBody>
          <a:bodyPr lIns="0" tIns="0" rIns="0" bIns="0">
            <a:no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5130785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0ACD07-DD5A-704E-AAD3-35B1E8FD6C5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577974" y="6369894"/>
            <a:ext cx="11996935" cy="374904"/>
          </a:xfrm>
          <a:prstGeom prst="rect">
            <a:avLst/>
          </a:prstGeom>
        </p:spPr>
      </p:pic>
      <p:pic>
        <p:nvPicPr>
          <p:cNvPr id="10" name="Picture 9">
            <a:extLst>
              <a:ext uri="{FF2B5EF4-FFF2-40B4-BE49-F238E27FC236}">
                <a16:creationId xmlns:a16="http://schemas.microsoft.com/office/drawing/2014/main" id="{3C97517E-FAAB-6D46-AD3A-F593A940F8D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3025" y="6428850"/>
            <a:ext cx="1422027" cy="277175"/>
          </a:xfrm>
          <a:prstGeom prst="rect">
            <a:avLst/>
          </a:prstGeom>
        </p:spPr>
      </p:pic>
      <p:sp>
        <p:nvSpPr>
          <p:cNvPr id="6" name="Footer Placeholder 5">
            <a:extLst>
              <a:ext uri="{FF2B5EF4-FFF2-40B4-BE49-F238E27FC236}">
                <a16:creationId xmlns:a16="http://schemas.microsoft.com/office/drawing/2014/main" id="{B4158761-0834-124E-9763-04014086061D}"/>
              </a:ext>
            </a:extLst>
          </p:cNvPr>
          <p:cNvSpPr>
            <a:spLocks noGrp="1"/>
          </p:cNvSpPr>
          <p:nvPr>
            <p:ph type="ftr" sz="quarter" idx="11"/>
          </p:nvPr>
        </p:nvSpPr>
        <p:spPr/>
        <p:txBody>
          <a:bodyPr/>
          <a:lstStyle/>
          <a:p>
            <a:r>
              <a:rPr lang="en-US"/>
              <a:t>Copyright © 2021 Veritas Technologies LLC  |  CONFIDENTIAL </a:t>
            </a:r>
          </a:p>
        </p:txBody>
      </p:sp>
      <p:sp>
        <p:nvSpPr>
          <p:cNvPr id="7" name="Slide Number Placeholder 6">
            <a:extLst>
              <a:ext uri="{FF2B5EF4-FFF2-40B4-BE49-F238E27FC236}">
                <a16:creationId xmlns:a16="http://schemas.microsoft.com/office/drawing/2014/main" id="{CD5F1F87-0A5E-6944-A42C-C8024C33579D}"/>
              </a:ext>
            </a:extLst>
          </p:cNvPr>
          <p:cNvSpPr>
            <a:spLocks noGrp="1"/>
          </p:cNvSpPr>
          <p:nvPr>
            <p:ph type="sldNum" sz="quarter" idx="12"/>
          </p:nvPr>
        </p:nvSpPr>
        <p:spPr/>
        <p:txBody>
          <a:bodyPr/>
          <a:lstStyle/>
          <a:p>
            <a:fld id="{8A39E1BE-BEA9-3141-B1D0-D0662867DFF2}" type="slidenum">
              <a:rPr lang="en-US" smtClean="0"/>
              <a:t>‹#›</a:t>
            </a:fld>
            <a:endParaRPr lang="en-US"/>
          </a:p>
        </p:txBody>
      </p:sp>
      <p:sp>
        <p:nvSpPr>
          <p:cNvPr id="13" name="Rounded Rectangle 12">
            <a:extLst>
              <a:ext uri="{FF2B5EF4-FFF2-40B4-BE49-F238E27FC236}">
                <a16:creationId xmlns:a16="http://schemas.microsoft.com/office/drawing/2014/main" id="{73785CCB-F75D-6E4F-A1BB-29343A600A4C}"/>
              </a:ext>
            </a:extLst>
          </p:cNvPr>
          <p:cNvSpPr/>
          <p:nvPr userDrawn="1"/>
        </p:nvSpPr>
        <p:spPr bwMode="auto">
          <a:xfrm>
            <a:off x="3512673" y="649355"/>
            <a:ext cx="7988028" cy="5120640"/>
          </a:xfrm>
          <a:prstGeom prst="roundRect">
            <a:avLst>
              <a:gd name="adj" fmla="val 2137"/>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0">
              <a:solidFill>
                <a:schemeClr val="tx1"/>
              </a:solidFill>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16BA7F91-6104-894D-8CB5-9B49F1336D89}"/>
              </a:ext>
            </a:extLst>
          </p:cNvPr>
          <p:cNvSpPr>
            <a:spLocks noGrp="1"/>
          </p:cNvSpPr>
          <p:nvPr>
            <p:ph idx="1" hasCustomPrompt="1"/>
          </p:nvPr>
        </p:nvSpPr>
        <p:spPr>
          <a:xfrm>
            <a:off x="4183636" y="649355"/>
            <a:ext cx="7176260" cy="5127476"/>
          </a:xfrm>
        </p:spPr>
        <p:txBody>
          <a:bodyPr anchor="ctr">
            <a:noAutofit/>
          </a:bodyPr>
          <a:lstStyle/>
          <a:p>
            <a:pPr>
              <a:spcBef>
                <a:spcPts val="2400"/>
              </a:spcBef>
            </a:pPr>
            <a:r>
              <a:rPr lang="en-US" sz="2000"/>
              <a:t>Item 1</a:t>
            </a:r>
          </a:p>
          <a:p>
            <a:pPr>
              <a:spcBef>
                <a:spcPts val="2400"/>
              </a:spcBef>
            </a:pPr>
            <a:r>
              <a:rPr lang="en-US" sz="2000"/>
              <a:t>Item 2</a:t>
            </a:r>
          </a:p>
          <a:p>
            <a:pPr>
              <a:spcBef>
                <a:spcPts val="2400"/>
              </a:spcBef>
            </a:pPr>
            <a:r>
              <a:rPr lang="en-US" sz="2000"/>
              <a:t>Item 3</a:t>
            </a:r>
          </a:p>
          <a:p>
            <a:pPr>
              <a:spcBef>
                <a:spcPts val="2400"/>
              </a:spcBef>
            </a:pPr>
            <a:r>
              <a:rPr lang="en-US" sz="2000"/>
              <a:t>Item 4</a:t>
            </a:r>
          </a:p>
          <a:p>
            <a:pPr>
              <a:spcBef>
                <a:spcPts val="2400"/>
              </a:spcBef>
            </a:pPr>
            <a:r>
              <a:rPr lang="en-US" sz="2000"/>
              <a:t>Item 5</a:t>
            </a:r>
          </a:p>
          <a:p>
            <a:pPr>
              <a:spcBef>
                <a:spcPts val="2400"/>
              </a:spcBef>
            </a:pPr>
            <a:r>
              <a:rPr lang="en-US" sz="2000"/>
              <a:t>Item 6</a:t>
            </a:r>
          </a:p>
        </p:txBody>
      </p:sp>
      <p:pic>
        <p:nvPicPr>
          <p:cNvPr id="15" name="Graphic 14">
            <a:extLst>
              <a:ext uri="{FF2B5EF4-FFF2-40B4-BE49-F238E27FC236}">
                <a16:creationId xmlns:a16="http://schemas.microsoft.com/office/drawing/2014/main" id="{09A9F152-E009-3948-BCAA-33014E93825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512673" y="603635"/>
            <a:ext cx="120809" cy="5212080"/>
          </a:xfrm>
          <a:prstGeom prst="rect">
            <a:avLst/>
          </a:prstGeom>
        </p:spPr>
      </p:pic>
      <p:sp>
        <p:nvSpPr>
          <p:cNvPr id="3" name="TextBox 2">
            <a:extLst>
              <a:ext uri="{FF2B5EF4-FFF2-40B4-BE49-F238E27FC236}">
                <a16:creationId xmlns:a16="http://schemas.microsoft.com/office/drawing/2014/main" id="{13241C30-1AD3-984B-91DD-D7593421FFDE}"/>
              </a:ext>
            </a:extLst>
          </p:cNvPr>
          <p:cNvSpPr txBox="1"/>
          <p:nvPr userDrawn="1"/>
        </p:nvSpPr>
        <p:spPr>
          <a:xfrm>
            <a:off x="832104" y="656191"/>
            <a:ext cx="2471452" cy="5120640"/>
          </a:xfrm>
          <a:prstGeom prst="rect">
            <a:avLst/>
          </a:prstGeom>
          <a:noFill/>
        </p:spPr>
        <p:txBody>
          <a:bodyPr wrap="square" lIns="0" tIns="0" rIns="0" bIns="0" rtlCol="0" anchor="ctr">
            <a:noAutofit/>
          </a:bodyPr>
          <a:lstStyle/>
          <a:p>
            <a:r>
              <a:rPr lang="en-US" sz="4200">
                <a:solidFill>
                  <a:schemeClr val="tx1"/>
                </a:solidFill>
              </a:rPr>
              <a:t>Agenda</a:t>
            </a:r>
          </a:p>
        </p:txBody>
      </p:sp>
    </p:spTree>
    <p:extLst>
      <p:ext uri="{BB962C8B-B14F-4D97-AF65-F5344CB8AC3E}">
        <p14:creationId xmlns:p14="http://schemas.microsoft.com/office/powerpoint/2010/main" val="4399598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0E4BC2B-C67D-9C4C-A0C8-EE0022B9648D}"/>
              </a:ext>
            </a:extLst>
          </p:cNvPr>
          <p:cNvSpPr>
            <a:spLocks noGrp="1"/>
          </p:cNvSpPr>
          <p:nvPr>
            <p:ph type="ftr" sz="quarter" idx="11"/>
          </p:nvPr>
        </p:nvSpPr>
        <p:spPr/>
        <p:txBody>
          <a:bodyPr/>
          <a:lstStyle>
            <a:lvl1pPr>
              <a:defRPr sz="900"/>
            </a:lvl1pPr>
          </a:lstStyle>
          <a:p>
            <a:r>
              <a:rPr lang="en-US"/>
              <a:t>Copyright © 2021 Veritas Technologies LLC  |  CONFIDENTIAL </a:t>
            </a:r>
          </a:p>
        </p:txBody>
      </p:sp>
      <p:sp>
        <p:nvSpPr>
          <p:cNvPr id="6" name="Slide Number Placeholder 5">
            <a:extLst>
              <a:ext uri="{FF2B5EF4-FFF2-40B4-BE49-F238E27FC236}">
                <a16:creationId xmlns:a16="http://schemas.microsoft.com/office/drawing/2014/main" id="{DE753EAD-2E1A-4043-B88D-8F4258144F76}"/>
              </a:ext>
            </a:extLst>
          </p:cNvPr>
          <p:cNvSpPr>
            <a:spLocks noGrp="1"/>
          </p:cNvSpPr>
          <p:nvPr>
            <p:ph type="sldNum" sz="quarter" idx="12"/>
          </p:nvPr>
        </p:nvSpPr>
        <p:spPr/>
        <p:txBody>
          <a:bodyPr/>
          <a:lstStyle>
            <a:lvl1pPr>
              <a:defRPr sz="900"/>
            </a:lvl1pPr>
          </a:lstStyle>
          <a:p>
            <a:fld id="{8A39E1BE-BEA9-3141-B1D0-D0662867DFF2}" type="slidenum">
              <a:rPr lang="en-US" smtClean="0"/>
              <a:pPr/>
              <a:t>‹#›</a:t>
            </a:fld>
            <a:endParaRPr lang="en-US"/>
          </a:p>
        </p:txBody>
      </p:sp>
    </p:spTree>
    <p:extLst>
      <p:ext uri="{BB962C8B-B14F-4D97-AF65-F5344CB8AC3E}">
        <p14:creationId xmlns:p14="http://schemas.microsoft.com/office/powerpoint/2010/main" val="14273201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Cover: City">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FF5C78BE-B733-F349-B27B-DAE6776078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81600" y="1428750"/>
            <a:ext cx="7010400" cy="4000500"/>
          </a:xfrm>
          <a:prstGeom prst="rect">
            <a:avLst/>
          </a:prstGeom>
        </p:spPr>
      </p:pic>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sp>
        <p:nvSpPr>
          <p:cNvPr id="2" name="Title 1">
            <a:extLst>
              <a:ext uri="{FF2B5EF4-FFF2-40B4-BE49-F238E27FC236}">
                <a16:creationId xmlns:a16="http://schemas.microsoft.com/office/drawing/2014/main" id="{3E91EF8E-5B53-4A43-A160-4496CEAB5DC9}"/>
              </a:ext>
            </a:extLst>
          </p:cNvPr>
          <p:cNvSpPr>
            <a:spLocks noGrp="1"/>
          </p:cNvSpPr>
          <p:nvPr>
            <p:ph type="ctrTitle"/>
          </p:nvPr>
        </p:nvSpPr>
        <p:spPr>
          <a:xfrm>
            <a:off x="6421120" y="1853205"/>
            <a:ext cx="5161280" cy="2192751"/>
          </a:xfrm>
          <a:prstGeom prst="rect">
            <a:avLst/>
          </a:prstGeom>
        </p:spPr>
        <p:txBody>
          <a:bodyPr lIns="0" tIns="0" rIns="0" bIns="0" anchor="ctr">
            <a:noAutofit/>
          </a:bodyPr>
          <a:lstStyle>
            <a:lvl1pPr algn="r">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7513E91-0FD4-464D-944B-FE796F8F6CF5}"/>
              </a:ext>
            </a:extLst>
          </p:cNvPr>
          <p:cNvSpPr>
            <a:spLocks noGrp="1"/>
          </p:cNvSpPr>
          <p:nvPr>
            <p:ph type="subTitle" idx="1"/>
          </p:nvPr>
        </p:nvSpPr>
        <p:spPr>
          <a:xfrm>
            <a:off x="6870032" y="4118136"/>
            <a:ext cx="4712367" cy="842211"/>
          </a:xfrm>
          <a:prstGeom prst="rect">
            <a:avLst/>
          </a:prstGeom>
        </p:spPr>
        <p:txBody>
          <a:bodyPr lIns="0" tIns="0" rIns="0" bIns="0">
            <a:no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843458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Tunn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pic>
        <p:nvPicPr>
          <p:cNvPr id="6" name="Graphic 5">
            <a:extLst>
              <a:ext uri="{FF2B5EF4-FFF2-40B4-BE49-F238E27FC236}">
                <a16:creationId xmlns:a16="http://schemas.microsoft.com/office/drawing/2014/main" id="{D9A1DD60-7732-2B4A-B571-D347F78723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81600" y="1428750"/>
            <a:ext cx="7010400" cy="4000500"/>
          </a:xfrm>
          <a:prstGeom prst="rect">
            <a:avLst/>
          </a:prstGeom>
        </p:spPr>
      </p:pic>
      <p:sp>
        <p:nvSpPr>
          <p:cNvPr id="11" name="Title 1">
            <a:extLst>
              <a:ext uri="{FF2B5EF4-FFF2-40B4-BE49-F238E27FC236}">
                <a16:creationId xmlns:a16="http://schemas.microsoft.com/office/drawing/2014/main" id="{F9280ED2-189E-BD4C-8B6C-8D2501AD68A2}"/>
              </a:ext>
            </a:extLst>
          </p:cNvPr>
          <p:cNvSpPr>
            <a:spLocks noGrp="1"/>
          </p:cNvSpPr>
          <p:nvPr>
            <p:ph type="ctrTitle"/>
          </p:nvPr>
        </p:nvSpPr>
        <p:spPr>
          <a:xfrm>
            <a:off x="6421120" y="1853205"/>
            <a:ext cx="5161280" cy="2192751"/>
          </a:xfrm>
          <a:prstGeom prst="rect">
            <a:avLst/>
          </a:prstGeom>
        </p:spPr>
        <p:txBody>
          <a:bodyPr lIns="0" tIns="0" rIns="0" bIns="0" anchor="ctr">
            <a:noAutofit/>
          </a:bodyPr>
          <a:lstStyle>
            <a:lvl1pPr algn="r">
              <a:defRPr sz="4800">
                <a:solidFill>
                  <a:schemeClr val="bg1"/>
                </a:solidFill>
              </a:defRPr>
            </a:lvl1pPr>
          </a:lstStyle>
          <a:p>
            <a:r>
              <a:rPr lang="en-US"/>
              <a:t>Click to edit Master title style</a:t>
            </a:r>
          </a:p>
        </p:txBody>
      </p:sp>
      <p:sp>
        <p:nvSpPr>
          <p:cNvPr id="12" name="Subtitle 2">
            <a:extLst>
              <a:ext uri="{FF2B5EF4-FFF2-40B4-BE49-F238E27FC236}">
                <a16:creationId xmlns:a16="http://schemas.microsoft.com/office/drawing/2014/main" id="{27A3147B-C0F3-9642-93D1-E1BD7E39616A}"/>
              </a:ext>
            </a:extLst>
          </p:cNvPr>
          <p:cNvSpPr>
            <a:spLocks noGrp="1"/>
          </p:cNvSpPr>
          <p:nvPr>
            <p:ph type="subTitle" idx="1"/>
          </p:nvPr>
        </p:nvSpPr>
        <p:spPr>
          <a:xfrm>
            <a:off x="6870032" y="4118136"/>
            <a:ext cx="4712367" cy="842211"/>
          </a:xfrm>
          <a:prstGeom prst="rect">
            <a:avLst/>
          </a:prstGeom>
        </p:spPr>
        <p:txBody>
          <a:bodyPr lIns="0" tIns="0" rIns="0" bIns="0">
            <a:no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38443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ver: Clou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pic>
        <p:nvPicPr>
          <p:cNvPr id="6" name="Graphic 5">
            <a:extLst>
              <a:ext uri="{FF2B5EF4-FFF2-40B4-BE49-F238E27FC236}">
                <a16:creationId xmlns:a16="http://schemas.microsoft.com/office/drawing/2014/main" id="{D9A1DD60-7732-2B4A-B571-D347F78723D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81600" y="1428750"/>
            <a:ext cx="7010400" cy="4000500"/>
          </a:xfrm>
          <a:prstGeom prst="rect">
            <a:avLst/>
          </a:prstGeom>
        </p:spPr>
      </p:pic>
      <p:sp>
        <p:nvSpPr>
          <p:cNvPr id="11" name="Title 1">
            <a:extLst>
              <a:ext uri="{FF2B5EF4-FFF2-40B4-BE49-F238E27FC236}">
                <a16:creationId xmlns:a16="http://schemas.microsoft.com/office/drawing/2014/main" id="{F9280ED2-189E-BD4C-8B6C-8D2501AD68A2}"/>
              </a:ext>
            </a:extLst>
          </p:cNvPr>
          <p:cNvSpPr>
            <a:spLocks noGrp="1"/>
          </p:cNvSpPr>
          <p:nvPr>
            <p:ph type="ctrTitle"/>
          </p:nvPr>
        </p:nvSpPr>
        <p:spPr>
          <a:xfrm>
            <a:off x="6421120" y="1853205"/>
            <a:ext cx="5161280" cy="2192751"/>
          </a:xfrm>
          <a:prstGeom prst="rect">
            <a:avLst/>
          </a:prstGeom>
        </p:spPr>
        <p:txBody>
          <a:bodyPr lIns="0" tIns="0" rIns="0" bIns="0" anchor="ctr">
            <a:noAutofit/>
          </a:bodyPr>
          <a:lstStyle>
            <a:lvl1pPr algn="r">
              <a:defRPr sz="4800">
                <a:solidFill>
                  <a:schemeClr val="bg1"/>
                </a:solidFill>
              </a:defRPr>
            </a:lvl1pPr>
          </a:lstStyle>
          <a:p>
            <a:r>
              <a:rPr lang="en-US"/>
              <a:t>Click to edit Master title style</a:t>
            </a:r>
          </a:p>
        </p:txBody>
      </p:sp>
      <p:sp>
        <p:nvSpPr>
          <p:cNvPr id="12" name="Subtitle 2">
            <a:extLst>
              <a:ext uri="{FF2B5EF4-FFF2-40B4-BE49-F238E27FC236}">
                <a16:creationId xmlns:a16="http://schemas.microsoft.com/office/drawing/2014/main" id="{27A3147B-C0F3-9642-93D1-E1BD7E39616A}"/>
              </a:ext>
            </a:extLst>
          </p:cNvPr>
          <p:cNvSpPr>
            <a:spLocks noGrp="1"/>
          </p:cNvSpPr>
          <p:nvPr>
            <p:ph type="subTitle" idx="1"/>
          </p:nvPr>
        </p:nvSpPr>
        <p:spPr>
          <a:xfrm>
            <a:off x="6870032" y="4118136"/>
            <a:ext cx="4712367" cy="842211"/>
          </a:xfrm>
          <a:prstGeom prst="rect">
            <a:avLst/>
          </a:prstGeom>
        </p:spPr>
        <p:txBody>
          <a:bodyPr lIns="0" tIns="0" rIns="0" bIns="0">
            <a:no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709676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Technolog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pic>
        <p:nvPicPr>
          <p:cNvPr id="10" name="Graphic 9">
            <a:extLst>
              <a:ext uri="{FF2B5EF4-FFF2-40B4-BE49-F238E27FC236}">
                <a16:creationId xmlns:a16="http://schemas.microsoft.com/office/drawing/2014/main" id="{DC394B0A-2A01-C842-A28C-333D011D4F9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81600" y="1428750"/>
            <a:ext cx="7010400" cy="4000500"/>
          </a:xfrm>
          <a:prstGeom prst="rect">
            <a:avLst/>
          </a:prstGeom>
        </p:spPr>
      </p:pic>
      <p:sp>
        <p:nvSpPr>
          <p:cNvPr id="11" name="Title 1">
            <a:extLst>
              <a:ext uri="{FF2B5EF4-FFF2-40B4-BE49-F238E27FC236}">
                <a16:creationId xmlns:a16="http://schemas.microsoft.com/office/drawing/2014/main" id="{7BDF509D-CF5A-FE4B-904C-B94FD4F71E62}"/>
              </a:ext>
            </a:extLst>
          </p:cNvPr>
          <p:cNvSpPr>
            <a:spLocks noGrp="1"/>
          </p:cNvSpPr>
          <p:nvPr>
            <p:ph type="ctrTitle"/>
          </p:nvPr>
        </p:nvSpPr>
        <p:spPr>
          <a:xfrm>
            <a:off x="6421120" y="1853205"/>
            <a:ext cx="5161280" cy="2192751"/>
          </a:xfrm>
          <a:prstGeom prst="rect">
            <a:avLst/>
          </a:prstGeom>
        </p:spPr>
        <p:txBody>
          <a:bodyPr lIns="0" tIns="0" rIns="0" bIns="0" anchor="ctr">
            <a:noAutofit/>
          </a:bodyPr>
          <a:lstStyle>
            <a:lvl1pPr algn="r">
              <a:defRPr sz="4800">
                <a:solidFill>
                  <a:schemeClr val="bg1"/>
                </a:solidFill>
              </a:defRPr>
            </a:lvl1pPr>
          </a:lstStyle>
          <a:p>
            <a:r>
              <a:rPr lang="en-US"/>
              <a:t>Click to edit Master title style</a:t>
            </a:r>
          </a:p>
        </p:txBody>
      </p:sp>
      <p:sp>
        <p:nvSpPr>
          <p:cNvPr id="12" name="Subtitle 2">
            <a:extLst>
              <a:ext uri="{FF2B5EF4-FFF2-40B4-BE49-F238E27FC236}">
                <a16:creationId xmlns:a16="http://schemas.microsoft.com/office/drawing/2014/main" id="{0DD20E07-C4D7-5A48-A40A-9BFF93E81DC4}"/>
              </a:ext>
            </a:extLst>
          </p:cNvPr>
          <p:cNvSpPr>
            <a:spLocks noGrp="1"/>
          </p:cNvSpPr>
          <p:nvPr>
            <p:ph type="subTitle" idx="1"/>
          </p:nvPr>
        </p:nvSpPr>
        <p:spPr>
          <a:xfrm>
            <a:off x="6870032" y="4118136"/>
            <a:ext cx="4712367" cy="842211"/>
          </a:xfrm>
          <a:prstGeom prst="rect">
            <a:avLst/>
          </a:prstGeom>
        </p:spPr>
        <p:txBody>
          <a:bodyPr lIns="0" tIns="0" rIns="0" bIns="0">
            <a:no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1990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lin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6A04-49F6-5F42-9152-CE6E7492FC88}"/>
              </a:ext>
            </a:extLst>
          </p:cNvPr>
          <p:cNvSpPr>
            <a:spLocks noGrp="1"/>
          </p:cNvSpPr>
          <p:nvPr>
            <p:ph type="title"/>
          </p:nvPr>
        </p:nvSpPr>
        <p:spPr>
          <a:xfrm>
            <a:off x="828339" y="397043"/>
            <a:ext cx="10535322" cy="46261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4B326BA-A9A6-7E45-BA11-770D7C1E2453}"/>
              </a:ext>
            </a:extLst>
          </p:cNvPr>
          <p:cNvSpPr>
            <a:spLocks noGrp="1"/>
          </p:cNvSpPr>
          <p:nvPr>
            <p:ph idx="1"/>
          </p:nvPr>
        </p:nvSpPr>
        <p:spPr>
          <a:xfrm>
            <a:off x="828339" y="1673352"/>
            <a:ext cx="10535322" cy="4294311"/>
          </a:xfrm>
          <a:prstGeom prst="rect">
            <a:avLst/>
          </a:prstGeom>
        </p:spPr>
        <p:txBody>
          <a:bodyPr/>
          <a:lstStyle>
            <a:lvl1pPr>
              <a:spcBef>
                <a:spcPts val="1200"/>
              </a:spcBef>
              <a:defRPr/>
            </a:lvl1pPr>
            <a:lvl2pPr marL="708660" indent="-342900">
              <a:defRPr lang="en-US" sz="2000" kern="1200" dirty="0">
                <a:solidFill>
                  <a:schemeClr val="tx1"/>
                </a:solidFill>
                <a:latin typeface="+mn-lt"/>
                <a:ea typeface="+mn-ea"/>
                <a:cs typeface="+mn-cs"/>
              </a:defRPr>
            </a:lvl2pPr>
            <a:lvl3pPr marL="1017270" indent="-285750">
              <a:defRPr lang="en-US" sz="1800" kern="1200" dirty="0">
                <a:solidFill>
                  <a:schemeClr val="tx1"/>
                </a:solidFill>
                <a:latin typeface="+mn-lt"/>
                <a:ea typeface="+mn-ea"/>
                <a:cs typeface="+mn-cs"/>
              </a:defRPr>
            </a:lvl3pPr>
            <a:lvl4pPr marL="1383030" indent="-285750">
              <a:defRPr lang="en-US" sz="1600" kern="1200" dirty="0">
                <a:solidFill>
                  <a:schemeClr val="tx1"/>
                </a:solidFill>
                <a:latin typeface="+mn-lt"/>
                <a:ea typeface="+mn-ea"/>
                <a:cs typeface="+mn-cs"/>
              </a:defRPr>
            </a:lvl4pPr>
            <a:lvl5pPr marL="1748790" indent="-285750">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0E4BC2B-C67D-9C4C-A0C8-EE0022B9648D}"/>
              </a:ext>
            </a:extLst>
          </p:cNvPr>
          <p:cNvSpPr>
            <a:spLocks noGrp="1"/>
          </p:cNvSpPr>
          <p:nvPr>
            <p:ph type="ftr" sz="quarter" idx="11"/>
          </p:nvPr>
        </p:nvSpPr>
        <p:spPr>
          <a:xfrm>
            <a:off x="543998" y="6426189"/>
            <a:ext cx="5692253" cy="288777"/>
          </a:xfrm>
        </p:spPr>
        <p:txBody>
          <a:bodyPr/>
          <a:lstStyle/>
          <a:p>
            <a:endParaRPr lang="en-US"/>
          </a:p>
        </p:txBody>
      </p:sp>
      <p:sp>
        <p:nvSpPr>
          <p:cNvPr id="15" name="Slide Number Placeholder 5">
            <a:extLst>
              <a:ext uri="{FF2B5EF4-FFF2-40B4-BE49-F238E27FC236}">
                <a16:creationId xmlns:a16="http://schemas.microsoft.com/office/drawing/2014/main" id="{03E3AE7B-923E-A049-8006-C53C6003CD83}"/>
              </a:ext>
            </a:extLst>
          </p:cNvPr>
          <p:cNvSpPr>
            <a:spLocks noGrp="1"/>
          </p:cNvSpPr>
          <p:nvPr>
            <p:ph type="sldNum" sz="quarter" idx="4"/>
          </p:nvPr>
        </p:nvSpPr>
        <p:spPr>
          <a:xfrm>
            <a:off x="300789" y="6426189"/>
            <a:ext cx="207926" cy="288777"/>
          </a:xfrm>
          <a:prstGeom prst="rect">
            <a:avLst/>
          </a:prstGeom>
        </p:spPr>
        <p:txBody>
          <a:bodyPr vert="horz" lIns="0" tIns="0" rIns="0" bIns="0" rtlCol="0" anchor="ctr"/>
          <a:lstStyle>
            <a:lvl1pPr algn="l">
              <a:defRPr sz="900" b="1">
                <a:solidFill>
                  <a:schemeClr val="bg1">
                    <a:lumMod val="75000"/>
                  </a:schemeClr>
                </a:solidFill>
              </a:defRPr>
            </a:lvl1pPr>
          </a:lstStyle>
          <a:p>
            <a:fld id="{60B686B8-47A8-41FE-AAA2-8C551FDCC139}" type="slidenum">
              <a:rPr lang="en-US" smtClean="0"/>
              <a:t>‹#›</a:t>
            </a:fld>
            <a:endParaRPr lang="en-US"/>
          </a:p>
        </p:txBody>
      </p:sp>
      <p:sp>
        <p:nvSpPr>
          <p:cNvPr id="6" name="Text Placeholder 5">
            <a:extLst>
              <a:ext uri="{FF2B5EF4-FFF2-40B4-BE49-F238E27FC236}">
                <a16:creationId xmlns:a16="http://schemas.microsoft.com/office/drawing/2014/main" id="{C5A79740-B03E-4F48-BCFE-C9FB840ABFDA}"/>
              </a:ext>
            </a:extLst>
          </p:cNvPr>
          <p:cNvSpPr>
            <a:spLocks noGrp="1"/>
          </p:cNvSpPr>
          <p:nvPr>
            <p:ph type="body" sz="quarter" idx="12"/>
          </p:nvPr>
        </p:nvSpPr>
        <p:spPr>
          <a:xfrm>
            <a:off x="828339" y="890337"/>
            <a:ext cx="10535322" cy="306204"/>
          </a:xfrm>
          <a:prstGeom prst="rect">
            <a:avLst/>
          </a:prstGeom>
        </p:spPr>
        <p:txBody>
          <a:bodyPr anchor="ctr">
            <a:normAutofit/>
          </a:bodyPr>
          <a:lstStyle>
            <a:lvl1pPr marL="0" indent="0" algn="l" defTabSz="914400" rtl="0" eaLnBrk="1" latinLnBrk="0" hangingPunct="1">
              <a:lnSpc>
                <a:spcPct val="90000"/>
              </a:lnSpc>
              <a:spcBef>
                <a:spcPct val="0"/>
              </a:spcBef>
              <a:buNone/>
              <a:defRPr lang="en-US" sz="1800" kern="1200" dirty="0" smtClean="0">
                <a:solidFill>
                  <a:schemeClr val="bg1">
                    <a:lumMod val="50000"/>
                  </a:schemeClr>
                </a:solidFill>
                <a:latin typeface="+mj-lt"/>
                <a:ea typeface="+mj-ea"/>
                <a:cs typeface="+mj-cs"/>
              </a:defRPr>
            </a:lvl1pPr>
            <a:lvl2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2pPr>
            <a:lvl3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3pPr>
            <a:lvl4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4pPr>
            <a:lvl5pPr marL="0" indent="0" algn="l" defTabSz="914400" rtl="0" eaLnBrk="1" latinLnBrk="0" hangingPunct="1">
              <a:lnSpc>
                <a:spcPct val="90000"/>
              </a:lnSpc>
              <a:spcBef>
                <a:spcPct val="0"/>
              </a:spcBef>
              <a:buNone/>
              <a:defRPr lang="en-US" sz="1600" kern="1200" dirty="0">
                <a:solidFill>
                  <a:schemeClr val="bg1">
                    <a:lumMod val="50000"/>
                  </a:schemeClr>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230377711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Peop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pic>
        <p:nvPicPr>
          <p:cNvPr id="10" name="Graphic 9">
            <a:extLst>
              <a:ext uri="{FF2B5EF4-FFF2-40B4-BE49-F238E27FC236}">
                <a16:creationId xmlns:a16="http://schemas.microsoft.com/office/drawing/2014/main" id="{B68833C8-C095-1440-B2C7-1A49E04A073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81600" y="1428750"/>
            <a:ext cx="7010400" cy="4000500"/>
          </a:xfrm>
          <a:prstGeom prst="rect">
            <a:avLst/>
          </a:prstGeom>
        </p:spPr>
      </p:pic>
      <p:sp>
        <p:nvSpPr>
          <p:cNvPr id="11" name="Title 1">
            <a:extLst>
              <a:ext uri="{FF2B5EF4-FFF2-40B4-BE49-F238E27FC236}">
                <a16:creationId xmlns:a16="http://schemas.microsoft.com/office/drawing/2014/main" id="{AA4767A6-7787-614D-9834-BC1FC23EE4F6}"/>
              </a:ext>
            </a:extLst>
          </p:cNvPr>
          <p:cNvSpPr>
            <a:spLocks noGrp="1"/>
          </p:cNvSpPr>
          <p:nvPr>
            <p:ph type="ctrTitle"/>
          </p:nvPr>
        </p:nvSpPr>
        <p:spPr>
          <a:xfrm>
            <a:off x="6421120" y="1853205"/>
            <a:ext cx="5161280" cy="2192751"/>
          </a:xfrm>
          <a:prstGeom prst="rect">
            <a:avLst/>
          </a:prstGeom>
        </p:spPr>
        <p:txBody>
          <a:bodyPr lIns="0" tIns="0" rIns="0" bIns="0" anchor="ctr">
            <a:noAutofit/>
          </a:bodyPr>
          <a:lstStyle>
            <a:lvl1pPr algn="r">
              <a:defRPr sz="4800">
                <a:solidFill>
                  <a:schemeClr val="bg1"/>
                </a:solidFill>
              </a:defRPr>
            </a:lvl1pPr>
          </a:lstStyle>
          <a:p>
            <a:r>
              <a:rPr lang="en-US"/>
              <a:t>Click to edit Master title style</a:t>
            </a:r>
          </a:p>
        </p:txBody>
      </p:sp>
      <p:sp>
        <p:nvSpPr>
          <p:cNvPr id="12" name="Subtitle 2">
            <a:extLst>
              <a:ext uri="{FF2B5EF4-FFF2-40B4-BE49-F238E27FC236}">
                <a16:creationId xmlns:a16="http://schemas.microsoft.com/office/drawing/2014/main" id="{B7FE9D5C-5E0C-9F49-AC2C-6E717C5A7AB4}"/>
              </a:ext>
            </a:extLst>
          </p:cNvPr>
          <p:cNvSpPr>
            <a:spLocks noGrp="1"/>
          </p:cNvSpPr>
          <p:nvPr>
            <p:ph type="subTitle" idx="1"/>
          </p:nvPr>
        </p:nvSpPr>
        <p:spPr>
          <a:xfrm>
            <a:off x="6870032" y="4118136"/>
            <a:ext cx="4712367" cy="842211"/>
          </a:xfrm>
          <a:prstGeom prst="rect">
            <a:avLst/>
          </a:prstGeom>
        </p:spPr>
        <p:txBody>
          <a:bodyPr lIns="0" tIns="0" rIns="0" bIns="0">
            <a:no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992734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ex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665864-DEE1-204B-B813-3D0FE5038B2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89632" y="6428850"/>
            <a:ext cx="1408813" cy="277175"/>
          </a:xfrm>
          <a:prstGeom prst="rect">
            <a:avLst/>
          </a:prstGeom>
        </p:spPr>
      </p:pic>
      <p:pic>
        <p:nvPicPr>
          <p:cNvPr id="9" name="Picture 8">
            <a:extLst>
              <a:ext uri="{FF2B5EF4-FFF2-40B4-BE49-F238E27FC236}">
                <a16:creationId xmlns:a16="http://schemas.microsoft.com/office/drawing/2014/main" id="{2F213A08-EADD-6645-9812-7AA54DA4A72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577974" y="6369894"/>
            <a:ext cx="11996935" cy="374904"/>
          </a:xfrm>
          <a:prstGeom prst="rect">
            <a:avLst/>
          </a:prstGeom>
        </p:spPr>
      </p:pic>
      <p:sp>
        <p:nvSpPr>
          <p:cNvPr id="2" name="Title 1">
            <a:extLst>
              <a:ext uri="{FF2B5EF4-FFF2-40B4-BE49-F238E27FC236}">
                <a16:creationId xmlns:a16="http://schemas.microsoft.com/office/drawing/2014/main" id="{4FA7B805-BC1A-0743-ADDA-E3D0FBF85489}"/>
              </a:ext>
            </a:extLst>
          </p:cNvPr>
          <p:cNvSpPr>
            <a:spLocks noGrp="1"/>
          </p:cNvSpPr>
          <p:nvPr>
            <p:ph type="title"/>
          </p:nvPr>
        </p:nvSpPr>
        <p:spPr>
          <a:xfrm>
            <a:off x="832104" y="1730610"/>
            <a:ext cx="4406370" cy="2971799"/>
          </a:xfrm>
          <a:prstGeom prst="rect">
            <a:avLst/>
          </a:prstGeom>
        </p:spPr>
        <p:txBody>
          <a:bodyPr lIns="0" tIns="0" rIns="0" bIns="0" anchor="ctr">
            <a:noAutofit/>
          </a:bodyPr>
          <a:lstStyle>
            <a:lvl1pPr>
              <a:defRPr sz="42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DD13A8ED-B0F6-6F40-B9BF-88C6F8ACE756}"/>
              </a:ext>
            </a:extLst>
          </p:cNvPr>
          <p:cNvSpPr>
            <a:spLocks noGrp="1"/>
          </p:cNvSpPr>
          <p:nvPr>
            <p:ph type="ftr" sz="quarter" idx="11"/>
          </p:nvPr>
        </p:nvSpPr>
        <p:spPr>
          <a:xfrm>
            <a:off x="543998" y="6426189"/>
            <a:ext cx="5692253" cy="288777"/>
          </a:xfrm>
          <a:prstGeom prst="rect">
            <a:avLst/>
          </a:prstGeom>
        </p:spPr>
        <p:txBody>
          <a:bodyPr/>
          <a:lstStyle/>
          <a:p>
            <a:r>
              <a:rPr lang="en-US"/>
              <a:t>Copyright © 2021 Veritas Technologies LLC  |  CONFIDENTIAL </a:t>
            </a:r>
          </a:p>
        </p:txBody>
      </p:sp>
      <p:sp>
        <p:nvSpPr>
          <p:cNvPr id="6" name="Slide Number Placeholder 5">
            <a:extLst>
              <a:ext uri="{FF2B5EF4-FFF2-40B4-BE49-F238E27FC236}">
                <a16:creationId xmlns:a16="http://schemas.microsoft.com/office/drawing/2014/main" id="{4137820F-F848-314C-A6EA-91151B8F4F4B}"/>
              </a:ext>
            </a:extLst>
          </p:cNvPr>
          <p:cNvSpPr>
            <a:spLocks noGrp="1"/>
          </p:cNvSpPr>
          <p:nvPr>
            <p:ph type="sldNum" sz="quarter" idx="12"/>
          </p:nvPr>
        </p:nvSpPr>
        <p:spPr>
          <a:xfrm>
            <a:off x="300789" y="6426189"/>
            <a:ext cx="207926" cy="288777"/>
          </a:xfrm>
          <a:prstGeom prst="rect">
            <a:avLst/>
          </a:prstGeom>
        </p:spPr>
        <p:txBody>
          <a:bodyPr/>
          <a:lstStyle/>
          <a:p>
            <a:fld id="{8A39E1BE-BEA9-3141-B1D0-D0662867DFF2}" type="slidenum">
              <a:rPr lang="en-US" smtClean="0"/>
              <a:t>‹#›</a:t>
            </a:fld>
            <a:endParaRPr lang="en-US"/>
          </a:p>
        </p:txBody>
      </p:sp>
      <p:pic>
        <p:nvPicPr>
          <p:cNvPr id="11" name="Graphic 10">
            <a:extLst>
              <a:ext uri="{FF2B5EF4-FFF2-40B4-BE49-F238E27FC236}">
                <a16:creationId xmlns:a16="http://schemas.microsoft.com/office/drawing/2014/main" id="{1712CB31-6D1B-7241-A7CD-7212272DC5A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2105261"/>
            <a:ext cx="165100" cy="2222500"/>
          </a:xfrm>
          <a:prstGeom prst="rect">
            <a:avLst/>
          </a:prstGeom>
        </p:spPr>
      </p:pic>
    </p:spTree>
    <p:extLst>
      <p:ext uri="{BB962C8B-B14F-4D97-AF65-F5344CB8AC3E}">
        <p14:creationId xmlns:p14="http://schemas.microsoft.com/office/powerpoint/2010/main" val="31836839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trip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665864-DEE1-204B-B813-3D0FE5038B2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89632" y="6428850"/>
            <a:ext cx="1408813" cy="277175"/>
          </a:xfrm>
          <a:prstGeom prst="rect">
            <a:avLst/>
          </a:prstGeom>
        </p:spPr>
      </p:pic>
      <p:pic>
        <p:nvPicPr>
          <p:cNvPr id="9" name="Picture 8">
            <a:extLst>
              <a:ext uri="{FF2B5EF4-FFF2-40B4-BE49-F238E27FC236}">
                <a16:creationId xmlns:a16="http://schemas.microsoft.com/office/drawing/2014/main" id="{2F213A08-EADD-6645-9812-7AA54DA4A72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577974" y="6369894"/>
            <a:ext cx="11996935" cy="374904"/>
          </a:xfrm>
          <a:prstGeom prst="rect">
            <a:avLst/>
          </a:prstGeom>
        </p:spPr>
      </p:pic>
      <p:sp>
        <p:nvSpPr>
          <p:cNvPr id="5" name="Footer Placeholder 4">
            <a:extLst>
              <a:ext uri="{FF2B5EF4-FFF2-40B4-BE49-F238E27FC236}">
                <a16:creationId xmlns:a16="http://schemas.microsoft.com/office/drawing/2014/main" id="{DD13A8ED-B0F6-6F40-B9BF-88C6F8ACE756}"/>
              </a:ext>
            </a:extLst>
          </p:cNvPr>
          <p:cNvSpPr>
            <a:spLocks noGrp="1"/>
          </p:cNvSpPr>
          <p:nvPr>
            <p:ph type="ftr" sz="quarter" idx="11"/>
          </p:nvPr>
        </p:nvSpPr>
        <p:spPr>
          <a:xfrm>
            <a:off x="543998" y="6426189"/>
            <a:ext cx="5692253" cy="288777"/>
          </a:xfrm>
          <a:prstGeom prst="rect">
            <a:avLst/>
          </a:prstGeom>
        </p:spPr>
        <p:txBody>
          <a:bodyPr/>
          <a:lstStyle/>
          <a:p>
            <a:r>
              <a:rPr lang="en-US"/>
              <a:t>Copyright © 2021 Veritas Technologies LLC  |  CONFIDENTIAL </a:t>
            </a:r>
          </a:p>
        </p:txBody>
      </p:sp>
      <p:sp>
        <p:nvSpPr>
          <p:cNvPr id="6" name="Slide Number Placeholder 5">
            <a:extLst>
              <a:ext uri="{FF2B5EF4-FFF2-40B4-BE49-F238E27FC236}">
                <a16:creationId xmlns:a16="http://schemas.microsoft.com/office/drawing/2014/main" id="{4137820F-F848-314C-A6EA-91151B8F4F4B}"/>
              </a:ext>
            </a:extLst>
          </p:cNvPr>
          <p:cNvSpPr>
            <a:spLocks noGrp="1"/>
          </p:cNvSpPr>
          <p:nvPr>
            <p:ph type="sldNum" sz="quarter" idx="12"/>
          </p:nvPr>
        </p:nvSpPr>
        <p:spPr>
          <a:xfrm>
            <a:off x="300789" y="6426189"/>
            <a:ext cx="207926" cy="288777"/>
          </a:xfrm>
          <a:prstGeom prst="rect">
            <a:avLst/>
          </a:prstGeom>
        </p:spPr>
        <p:txBody>
          <a:bodyPr/>
          <a:lstStyle/>
          <a:p>
            <a:fld id="{8A39E1BE-BEA9-3141-B1D0-D0662867DFF2}" type="slidenum">
              <a:rPr lang="en-US" smtClean="0"/>
              <a:t>‹#›</a:t>
            </a:fld>
            <a:endParaRPr lang="en-US"/>
          </a:p>
        </p:txBody>
      </p:sp>
      <p:sp>
        <p:nvSpPr>
          <p:cNvPr id="11" name="Title 1">
            <a:extLst>
              <a:ext uri="{FF2B5EF4-FFF2-40B4-BE49-F238E27FC236}">
                <a16:creationId xmlns:a16="http://schemas.microsoft.com/office/drawing/2014/main" id="{4FAEE0B1-C606-A14C-97DD-BCA1373D342D}"/>
              </a:ext>
            </a:extLst>
          </p:cNvPr>
          <p:cNvSpPr>
            <a:spLocks noGrp="1"/>
          </p:cNvSpPr>
          <p:nvPr>
            <p:ph type="title"/>
          </p:nvPr>
        </p:nvSpPr>
        <p:spPr>
          <a:xfrm>
            <a:off x="832104" y="1730610"/>
            <a:ext cx="4406370" cy="2971799"/>
          </a:xfrm>
          <a:prstGeom prst="rect">
            <a:avLst/>
          </a:prstGeom>
        </p:spPr>
        <p:txBody>
          <a:bodyPr lIns="0" tIns="0" rIns="0" bIns="0" anchor="ctr">
            <a:noAutofit/>
          </a:bodyPr>
          <a:lstStyle>
            <a:lvl1pPr>
              <a:defRPr sz="4200">
                <a:solidFill>
                  <a:schemeClr val="bg1"/>
                </a:solidFill>
              </a:defRPr>
            </a:lvl1pPr>
          </a:lstStyle>
          <a:p>
            <a:r>
              <a:rPr lang="en-US"/>
              <a:t>Click to edit Master title style</a:t>
            </a:r>
          </a:p>
        </p:txBody>
      </p:sp>
      <p:pic>
        <p:nvPicPr>
          <p:cNvPr id="10" name="Graphic 9">
            <a:extLst>
              <a:ext uri="{FF2B5EF4-FFF2-40B4-BE49-F238E27FC236}">
                <a16:creationId xmlns:a16="http://schemas.microsoft.com/office/drawing/2014/main" id="{EC34FBE0-5D3C-2946-98EF-A049793CD3C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2105261"/>
            <a:ext cx="165100" cy="2222500"/>
          </a:xfrm>
          <a:prstGeom prst="rect">
            <a:avLst/>
          </a:prstGeom>
        </p:spPr>
      </p:pic>
    </p:spTree>
    <p:extLst>
      <p:ext uri="{BB962C8B-B14F-4D97-AF65-F5344CB8AC3E}">
        <p14:creationId xmlns:p14="http://schemas.microsoft.com/office/powerpoint/2010/main" val="4013674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665864-DEE1-204B-B813-3D0FE5038B2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89632" y="6428850"/>
            <a:ext cx="1408813" cy="277175"/>
          </a:xfrm>
          <a:prstGeom prst="rect">
            <a:avLst/>
          </a:prstGeom>
        </p:spPr>
      </p:pic>
      <p:pic>
        <p:nvPicPr>
          <p:cNvPr id="9" name="Picture 8">
            <a:extLst>
              <a:ext uri="{FF2B5EF4-FFF2-40B4-BE49-F238E27FC236}">
                <a16:creationId xmlns:a16="http://schemas.microsoft.com/office/drawing/2014/main" id="{2F213A08-EADD-6645-9812-7AA54DA4A72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577974" y="6369894"/>
            <a:ext cx="11996935" cy="374904"/>
          </a:xfrm>
          <a:prstGeom prst="rect">
            <a:avLst/>
          </a:prstGeom>
        </p:spPr>
      </p:pic>
      <p:sp>
        <p:nvSpPr>
          <p:cNvPr id="5" name="Footer Placeholder 4">
            <a:extLst>
              <a:ext uri="{FF2B5EF4-FFF2-40B4-BE49-F238E27FC236}">
                <a16:creationId xmlns:a16="http://schemas.microsoft.com/office/drawing/2014/main" id="{DD13A8ED-B0F6-6F40-B9BF-88C6F8ACE756}"/>
              </a:ext>
            </a:extLst>
          </p:cNvPr>
          <p:cNvSpPr>
            <a:spLocks noGrp="1"/>
          </p:cNvSpPr>
          <p:nvPr>
            <p:ph type="ftr" sz="quarter" idx="11"/>
          </p:nvPr>
        </p:nvSpPr>
        <p:spPr>
          <a:xfrm>
            <a:off x="543998" y="6426189"/>
            <a:ext cx="5692253" cy="288777"/>
          </a:xfrm>
          <a:prstGeom prst="rect">
            <a:avLst/>
          </a:prstGeom>
        </p:spPr>
        <p:txBody>
          <a:bodyPr/>
          <a:lstStyle/>
          <a:p>
            <a:r>
              <a:rPr lang="en-US"/>
              <a:t>Copyright © 2021 Veritas Technologies LLC  |  CONFIDENTIAL </a:t>
            </a:r>
          </a:p>
        </p:txBody>
      </p:sp>
      <p:sp>
        <p:nvSpPr>
          <p:cNvPr id="6" name="Slide Number Placeholder 5">
            <a:extLst>
              <a:ext uri="{FF2B5EF4-FFF2-40B4-BE49-F238E27FC236}">
                <a16:creationId xmlns:a16="http://schemas.microsoft.com/office/drawing/2014/main" id="{4137820F-F848-314C-A6EA-91151B8F4F4B}"/>
              </a:ext>
            </a:extLst>
          </p:cNvPr>
          <p:cNvSpPr>
            <a:spLocks noGrp="1"/>
          </p:cNvSpPr>
          <p:nvPr>
            <p:ph type="sldNum" sz="quarter" idx="12"/>
          </p:nvPr>
        </p:nvSpPr>
        <p:spPr>
          <a:xfrm>
            <a:off x="300789" y="6426189"/>
            <a:ext cx="207926" cy="288777"/>
          </a:xfrm>
          <a:prstGeom prst="rect">
            <a:avLst/>
          </a:prstGeom>
        </p:spPr>
        <p:txBody>
          <a:bodyPr/>
          <a:lstStyle/>
          <a:p>
            <a:fld id="{8A39E1BE-BEA9-3141-B1D0-D0662867DFF2}" type="slidenum">
              <a:rPr lang="en-US" smtClean="0"/>
              <a:t>‹#›</a:t>
            </a:fld>
            <a:endParaRPr lang="en-US"/>
          </a:p>
        </p:txBody>
      </p:sp>
      <p:sp>
        <p:nvSpPr>
          <p:cNvPr id="10" name="TextBox 9">
            <a:extLst>
              <a:ext uri="{FF2B5EF4-FFF2-40B4-BE49-F238E27FC236}">
                <a16:creationId xmlns:a16="http://schemas.microsoft.com/office/drawing/2014/main" id="{3A4F7054-F2A9-F749-BB6B-7D595F330CBF}"/>
              </a:ext>
            </a:extLst>
          </p:cNvPr>
          <p:cNvSpPr txBox="1"/>
          <p:nvPr userDrawn="1"/>
        </p:nvSpPr>
        <p:spPr>
          <a:xfrm>
            <a:off x="832104" y="1730611"/>
            <a:ext cx="4578992" cy="2971800"/>
          </a:xfrm>
          <a:prstGeom prst="rect">
            <a:avLst/>
          </a:prstGeom>
          <a:noFill/>
        </p:spPr>
        <p:txBody>
          <a:bodyPr wrap="square" lIns="0" tIns="0" rIns="0" bIns="0" rtlCol="0" anchor="ctr">
            <a:noAutofit/>
          </a:bodyPr>
          <a:lstStyle/>
          <a:p>
            <a:r>
              <a:rPr lang="en-US" sz="4200">
                <a:solidFill>
                  <a:schemeClr val="bg1"/>
                </a:solidFill>
              </a:rPr>
              <a:t>Appendix</a:t>
            </a:r>
          </a:p>
        </p:txBody>
      </p:sp>
      <p:pic>
        <p:nvPicPr>
          <p:cNvPr id="3" name="Graphic 2">
            <a:extLst>
              <a:ext uri="{FF2B5EF4-FFF2-40B4-BE49-F238E27FC236}">
                <a16:creationId xmlns:a16="http://schemas.microsoft.com/office/drawing/2014/main" id="{89A2AB8C-A7A6-CB47-9416-1CE192F6F2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2105261"/>
            <a:ext cx="165100" cy="2222500"/>
          </a:xfrm>
          <a:prstGeom prst="rect">
            <a:avLst/>
          </a:prstGeom>
        </p:spPr>
      </p:pic>
    </p:spTree>
    <p:extLst>
      <p:ext uri="{BB962C8B-B14F-4D97-AF65-F5344CB8AC3E}">
        <p14:creationId xmlns:p14="http://schemas.microsoft.com/office/powerpoint/2010/main" val="16924228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City">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E0218D5-837B-3A4B-8584-75EDB71D56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51700" y="2179786"/>
            <a:ext cx="4940300" cy="2819193"/>
          </a:xfrm>
          <a:prstGeom prst="rect">
            <a:avLst/>
          </a:prstGeom>
        </p:spPr>
      </p:pic>
      <p:sp>
        <p:nvSpPr>
          <p:cNvPr id="10" name="Rectangle 9">
            <a:extLst>
              <a:ext uri="{FF2B5EF4-FFF2-40B4-BE49-F238E27FC236}">
                <a16:creationId xmlns:a16="http://schemas.microsoft.com/office/drawing/2014/main" id="{E6ADBBF4-A708-F14B-B39C-2E6130100395}"/>
              </a:ext>
            </a:extLst>
          </p:cNvPr>
          <p:cNvSpPr/>
          <p:nvPr userDrawn="1"/>
        </p:nvSpPr>
        <p:spPr>
          <a:xfrm>
            <a:off x="458525" y="6244467"/>
            <a:ext cx="7915454" cy="466794"/>
          </a:xfrm>
          <a:prstGeom prst="rect">
            <a:avLst/>
          </a:prstGeom>
        </p:spPr>
        <p:txBody>
          <a:bodyPr wrap="square" lIns="0" tIns="0" rIns="0" bIns="0">
            <a:noAutofit/>
          </a:bodyPr>
          <a:lstStyle/>
          <a:p>
            <a:r>
              <a:rPr lang="fr-FR" sz="900" b="1">
                <a:solidFill>
                  <a:schemeClr val="bg1"/>
                </a:solidFill>
                <a:latin typeface="+mn-lt"/>
                <a:ea typeface="Polaris Light Italic" panose="02000000000000000000" pitchFamily="2" charset="0"/>
                <a:cs typeface="Polaris Book" panose="02000000000000000000" pitchFamily="2" charset="77"/>
              </a:rPr>
              <a:t>Copyright © 2021 Veritas Technologies, LLC. All </a:t>
            </a:r>
            <a:r>
              <a:rPr lang="fr-FR" sz="900" b="1" err="1">
                <a:solidFill>
                  <a:schemeClr val="bg1"/>
                </a:solidFill>
                <a:latin typeface="+mn-lt"/>
                <a:ea typeface="Polaris Light Italic" panose="02000000000000000000" pitchFamily="2" charset="0"/>
                <a:cs typeface="Polaris Book" panose="02000000000000000000" pitchFamily="2" charset="77"/>
              </a:rPr>
              <a:t>rights</a:t>
            </a:r>
            <a:r>
              <a:rPr lang="fr-FR" sz="900" b="1">
                <a:solidFill>
                  <a:schemeClr val="bg1"/>
                </a:solidFill>
                <a:latin typeface="+mn-lt"/>
                <a:ea typeface="Polaris Light Italic" panose="02000000000000000000" pitchFamily="2" charset="0"/>
                <a:cs typeface="Polaris Book" panose="02000000000000000000" pitchFamily="2" charset="77"/>
              </a:rPr>
              <a:t> </a:t>
            </a:r>
            <a:r>
              <a:rPr lang="fr-FR" sz="900" b="1" err="1">
                <a:solidFill>
                  <a:schemeClr val="bg1"/>
                </a:solidFill>
                <a:latin typeface="+mn-lt"/>
                <a:ea typeface="Polaris Light Italic" panose="02000000000000000000" pitchFamily="2" charset="0"/>
                <a:cs typeface="Polaris Book" panose="02000000000000000000" pitchFamily="2" charset="77"/>
              </a:rPr>
              <a:t>reserved</a:t>
            </a:r>
            <a:r>
              <a:rPr lang="fr-FR" sz="900" b="1">
                <a:solidFill>
                  <a:schemeClr val="bg1"/>
                </a:solidFill>
                <a:latin typeface="+mn-lt"/>
                <a:ea typeface="Polaris Light Italic" panose="02000000000000000000" pitchFamily="2" charset="0"/>
                <a:cs typeface="Polaris Book" panose="02000000000000000000" pitchFamily="2" charset="77"/>
              </a:rPr>
              <a:t>. </a:t>
            </a:r>
          </a:p>
          <a:p>
            <a:r>
              <a:rPr lang="fr-FR" sz="900" b="0">
                <a:solidFill>
                  <a:schemeClr val="bg1"/>
                </a:solidFill>
                <a:latin typeface="+mn-lt"/>
                <a:ea typeface="Polaris Light Italic" panose="02000000000000000000" pitchFamily="2" charset="0"/>
                <a:cs typeface="Polaris Book Italic" panose="02000000000000000000" pitchFamily="2" charset="77"/>
              </a:rPr>
              <a:t>This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provided</a:t>
            </a:r>
            <a:r>
              <a:rPr lang="fr-FR" sz="900" b="0">
                <a:solidFill>
                  <a:schemeClr val="bg1"/>
                </a:solidFill>
                <a:latin typeface="+mn-lt"/>
                <a:ea typeface="Polaris Light Italic" panose="02000000000000000000" pitchFamily="2" charset="0"/>
                <a:cs typeface="Polaris Book Italic" panose="02000000000000000000" pitchFamily="2" charset="77"/>
              </a:rPr>
              <a:t> for </a:t>
            </a:r>
            <a:r>
              <a:rPr lang="fr-FR" sz="900" b="0" err="1">
                <a:solidFill>
                  <a:schemeClr val="bg1"/>
                </a:solidFill>
                <a:latin typeface="+mn-lt"/>
                <a:ea typeface="Polaris Light Italic" panose="02000000000000000000" pitchFamily="2" charset="0"/>
                <a:cs typeface="Polaris Book Italic" panose="02000000000000000000" pitchFamily="2" charset="77"/>
              </a:rPr>
              <a:t>informational</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purposes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only</a:t>
            </a:r>
            <a:r>
              <a:rPr lang="fr-FR" sz="900" b="0">
                <a:solidFill>
                  <a:schemeClr val="bg1"/>
                </a:solidFill>
                <a:latin typeface="+mn-lt"/>
                <a:ea typeface="Polaris Light Italic" panose="02000000000000000000" pitchFamily="2" charset="0"/>
                <a:cs typeface="Polaris Book Italic" panose="02000000000000000000" pitchFamily="2" charset="77"/>
              </a:rPr>
              <a:t> and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not </a:t>
            </a:r>
            <a:r>
              <a:rPr lang="fr-FR" sz="900" b="0" err="1">
                <a:solidFill>
                  <a:schemeClr val="bg1"/>
                </a:solidFill>
                <a:latin typeface="+mn-lt"/>
                <a:ea typeface="Polaris Light Italic" panose="02000000000000000000" pitchFamily="2" charset="0"/>
                <a:cs typeface="Polaris Book Italic" panose="02000000000000000000" pitchFamily="2" charset="77"/>
              </a:rPr>
              <a:t>intended</a:t>
            </a:r>
            <a:r>
              <a:rPr lang="fr-FR" sz="900" b="0">
                <a:solidFill>
                  <a:schemeClr val="bg1"/>
                </a:solidFill>
                <a:latin typeface="+mn-lt"/>
                <a:ea typeface="Polaris Light Italic" panose="02000000000000000000" pitchFamily="2" charset="0"/>
                <a:cs typeface="Polaris Book Italic" panose="02000000000000000000" pitchFamily="2" charset="77"/>
              </a:rPr>
              <a:t> as </a:t>
            </a:r>
            <a:r>
              <a:rPr lang="fr-FR" sz="900" b="0" err="1">
                <a:solidFill>
                  <a:schemeClr val="bg1"/>
                </a:solidFill>
                <a:latin typeface="+mn-lt"/>
                <a:ea typeface="Polaris Light Italic" panose="02000000000000000000" pitchFamily="2" charset="0"/>
                <a:cs typeface="Polaris Book Italic" panose="02000000000000000000" pitchFamily="2" charset="77"/>
              </a:rPr>
              <a:t>advertising</a:t>
            </a:r>
            <a:r>
              <a:rPr lang="fr-FR" sz="900" b="0">
                <a:solidFill>
                  <a:schemeClr val="bg1"/>
                </a:solidFill>
                <a:latin typeface="+mn-lt"/>
                <a:ea typeface="Polaris Light Italic" panose="02000000000000000000" pitchFamily="2" charset="0"/>
                <a:cs typeface="Polaris Book Italic" panose="02000000000000000000" pitchFamily="2" charset="77"/>
              </a:rPr>
              <a:t>. All </a:t>
            </a:r>
            <a:r>
              <a:rPr lang="fr-FR" sz="900" b="0" err="1">
                <a:solidFill>
                  <a:schemeClr val="bg1"/>
                </a:solidFill>
                <a:latin typeface="+mn-lt"/>
                <a:ea typeface="Polaris Light Italic" panose="02000000000000000000" pitchFamily="2" charset="0"/>
                <a:cs typeface="Polaris Book Italic" panose="02000000000000000000" pitchFamily="2" charset="77"/>
              </a:rPr>
              <a:t>warranties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relating</a:t>
            </a:r>
            <a:r>
              <a:rPr lang="fr-FR" sz="900" b="0">
                <a:solidFill>
                  <a:schemeClr val="bg1"/>
                </a:solidFill>
                <a:latin typeface="+mn-lt"/>
                <a:ea typeface="Polaris Light Italic" panose="02000000000000000000" pitchFamily="2" charset="0"/>
                <a:cs typeface="Polaris Book Italic" panose="02000000000000000000" pitchFamily="2" charset="77"/>
              </a:rPr>
              <a:t> to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either</a:t>
            </a:r>
            <a:r>
              <a:rPr lang="fr-FR" sz="900" b="0">
                <a:solidFill>
                  <a:schemeClr val="bg1"/>
                </a:solidFill>
                <a:latin typeface="+mn-lt"/>
                <a:ea typeface="Polaris Light Italic" panose="02000000000000000000" pitchFamily="2" charset="0"/>
                <a:cs typeface="Polaris Book Italic" panose="02000000000000000000" pitchFamily="2" charset="77"/>
              </a:rPr>
              <a:t> express or </a:t>
            </a:r>
            <a:r>
              <a:rPr lang="fr-FR" sz="900" b="0" err="1">
                <a:solidFill>
                  <a:schemeClr val="bg1"/>
                </a:solidFill>
                <a:latin typeface="+mn-lt"/>
                <a:ea typeface="Polaris Light Italic" panose="02000000000000000000" pitchFamily="2" charset="0"/>
                <a:cs typeface="Polaris Book Italic" panose="02000000000000000000" pitchFamily="2" charset="77"/>
              </a:rPr>
              <a:t>implied</a:t>
            </a:r>
            <a:r>
              <a:rPr lang="fr-FR" sz="900" b="0">
                <a:solidFill>
                  <a:schemeClr val="bg1"/>
                </a:solidFill>
                <a:latin typeface="+mn-lt"/>
                <a:ea typeface="Polaris Light Italic" panose="02000000000000000000" pitchFamily="2" charset="0"/>
                <a:cs typeface="Polaris Book Italic" panose="02000000000000000000" pitchFamily="2" charset="77"/>
              </a:rPr>
              <a:t>, are </a:t>
            </a:r>
            <a:r>
              <a:rPr lang="fr-FR" sz="900" b="0" err="1">
                <a:solidFill>
                  <a:schemeClr val="bg1"/>
                </a:solidFill>
                <a:latin typeface="+mn-lt"/>
                <a:ea typeface="Polaris Light Italic" panose="02000000000000000000" pitchFamily="2" charset="0"/>
                <a:cs typeface="Polaris Book Italic" panose="02000000000000000000" pitchFamily="2" charset="77"/>
              </a:rPr>
              <a:t>disclaimed</a:t>
            </a:r>
            <a:r>
              <a:rPr lang="fr-FR" sz="900" b="0">
                <a:solidFill>
                  <a:schemeClr val="bg1"/>
                </a:solidFill>
                <a:latin typeface="+mn-lt"/>
                <a:ea typeface="Polaris Light Italic" panose="02000000000000000000" pitchFamily="2" charset="0"/>
                <a:cs typeface="Polaris Book Italic" panose="02000000000000000000" pitchFamily="2" charset="77"/>
              </a:rPr>
              <a:t> to the maximum </a:t>
            </a:r>
            <a:r>
              <a:rPr lang="fr-FR" sz="900" b="0" err="1">
                <a:solidFill>
                  <a:schemeClr val="bg1"/>
                </a:solidFill>
                <a:latin typeface="+mn-lt"/>
                <a:ea typeface="Polaris Light Italic" panose="02000000000000000000" pitchFamily="2" charset="0"/>
                <a:cs typeface="Polaris Book Italic" panose="02000000000000000000" pitchFamily="2" charset="77"/>
              </a:rPr>
              <a:t>extent</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allowed</a:t>
            </a:r>
            <a:r>
              <a:rPr lang="fr-FR" sz="900" b="0">
                <a:solidFill>
                  <a:schemeClr val="bg1"/>
                </a:solidFill>
                <a:latin typeface="+mn-lt"/>
                <a:ea typeface="Polaris Light Italic" panose="02000000000000000000" pitchFamily="2" charset="0"/>
                <a:cs typeface="Polaris Book Italic" panose="02000000000000000000" pitchFamily="2" charset="77"/>
              </a:rPr>
              <a:t> by </a:t>
            </a:r>
            <a:r>
              <a:rPr lang="fr-FR" sz="900" b="0" err="1">
                <a:solidFill>
                  <a:schemeClr val="bg1"/>
                </a:solidFill>
                <a:latin typeface="+mn-lt"/>
                <a:ea typeface="Polaris Light Italic" panose="02000000000000000000" pitchFamily="2" charset="0"/>
                <a:cs typeface="Polaris Book Italic" panose="02000000000000000000" pitchFamily="2" charset="77"/>
              </a:rPr>
              <a:t>law</a:t>
            </a:r>
            <a:r>
              <a:rPr lang="fr-FR" sz="900" b="0">
                <a:solidFill>
                  <a:schemeClr val="bg1"/>
                </a:solidFill>
                <a:latin typeface="+mn-lt"/>
                <a:ea typeface="Polaris Light Italic" panose="02000000000000000000" pitchFamily="2" charset="0"/>
                <a:cs typeface="Polaris Book Italic" panose="02000000000000000000" pitchFamily="2" charset="77"/>
              </a:rPr>
              <a:t>.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subject</a:t>
            </a:r>
            <a:r>
              <a:rPr lang="fr-FR" sz="900" b="0">
                <a:solidFill>
                  <a:schemeClr val="bg1"/>
                </a:solidFill>
                <a:latin typeface="+mn-lt"/>
                <a:ea typeface="Polaris Light Italic" panose="02000000000000000000" pitchFamily="2" charset="0"/>
                <a:cs typeface="Polaris Book Italic" panose="02000000000000000000" pitchFamily="2" charset="77"/>
              </a:rPr>
              <a:t> to change </a:t>
            </a:r>
            <a:r>
              <a:rPr lang="fr-FR" sz="900" b="0" err="1">
                <a:solidFill>
                  <a:schemeClr val="bg1"/>
                </a:solidFill>
                <a:latin typeface="+mn-lt"/>
                <a:ea typeface="Polaris Light Italic" panose="02000000000000000000" pitchFamily="2" charset="0"/>
                <a:cs typeface="Polaris Book Italic" panose="02000000000000000000" pitchFamily="2" charset="77"/>
              </a:rPr>
              <a:t>without</a:t>
            </a:r>
            <a:r>
              <a:rPr lang="fr-FR" sz="900" b="0">
                <a:solidFill>
                  <a:schemeClr val="bg1"/>
                </a:solidFill>
                <a:latin typeface="+mn-lt"/>
                <a:ea typeface="Polaris Light Italic" panose="02000000000000000000" pitchFamily="2" charset="0"/>
                <a:cs typeface="Polaris Book Italic" panose="02000000000000000000" pitchFamily="2" charset="77"/>
              </a:rPr>
              <a:t> notice.</a:t>
            </a:r>
          </a:p>
        </p:txBody>
      </p:sp>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sp>
        <p:nvSpPr>
          <p:cNvPr id="2" name="Title 1">
            <a:extLst>
              <a:ext uri="{FF2B5EF4-FFF2-40B4-BE49-F238E27FC236}">
                <a16:creationId xmlns:a16="http://schemas.microsoft.com/office/drawing/2014/main" id="{3E91EF8E-5B53-4A43-A160-4496CEAB5DC9}"/>
              </a:ext>
            </a:extLst>
          </p:cNvPr>
          <p:cNvSpPr>
            <a:spLocks noGrp="1"/>
          </p:cNvSpPr>
          <p:nvPr>
            <p:ph type="ctrTitle" hasCustomPrompt="1"/>
          </p:nvPr>
        </p:nvSpPr>
        <p:spPr>
          <a:xfrm>
            <a:off x="8025062" y="2485024"/>
            <a:ext cx="3557337" cy="2192751"/>
          </a:xfrm>
          <a:prstGeom prst="rect">
            <a:avLst/>
          </a:prstGeom>
        </p:spPr>
        <p:txBody>
          <a:bodyPr lIns="0" tIns="0" rIns="0" bIns="0" anchor="ctr">
            <a:noAutofit/>
          </a:bodyPr>
          <a:lstStyle>
            <a:lvl1pPr algn="r">
              <a:defRPr sz="4800">
                <a:solidFill>
                  <a:schemeClr val="bg1"/>
                </a:solidFill>
              </a:defRPr>
            </a:lvl1pPr>
          </a:lstStyle>
          <a:p>
            <a:r>
              <a:rPr lang="en-US"/>
              <a:t>Thank You</a:t>
            </a:r>
          </a:p>
        </p:txBody>
      </p:sp>
    </p:spTree>
    <p:extLst>
      <p:ext uri="{BB962C8B-B14F-4D97-AF65-F5344CB8AC3E}">
        <p14:creationId xmlns:p14="http://schemas.microsoft.com/office/powerpoint/2010/main" val="26126768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Tunn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E0218D5-837B-3A4B-8584-75EDB71D56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51700" y="2179786"/>
            <a:ext cx="4940300" cy="2819193"/>
          </a:xfrm>
          <a:prstGeom prst="rect">
            <a:avLst/>
          </a:prstGeom>
        </p:spPr>
      </p:pic>
      <p:sp>
        <p:nvSpPr>
          <p:cNvPr id="10" name="Rectangle 9">
            <a:extLst>
              <a:ext uri="{FF2B5EF4-FFF2-40B4-BE49-F238E27FC236}">
                <a16:creationId xmlns:a16="http://schemas.microsoft.com/office/drawing/2014/main" id="{E6ADBBF4-A708-F14B-B39C-2E6130100395}"/>
              </a:ext>
            </a:extLst>
          </p:cNvPr>
          <p:cNvSpPr/>
          <p:nvPr userDrawn="1"/>
        </p:nvSpPr>
        <p:spPr>
          <a:xfrm>
            <a:off x="458525" y="6244467"/>
            <a:ext cx="7915454" cy="466794"/>
          </a:xfrm>
          <a:prstGeom prst="rect">
            <a:avLst/>
          </a:prstGeom>
        </p:spPr>
        <p:txBody>
          <a:bodyPr wrap="square" lIns="0" tIns="0" rIns="0" bIns="0">
            <a:noAutofit/>
          </a:bodyPr>
          <a:lstStyle/>
          <a:p>
            <a:r>
              <a:rPr lang="fr-FR" sz="900" b="1">
                <a:solidFill>
                  <a:schemeClr val="bg1"/>
                </a:solidFill>
                <a:latin typeface="+mn-lt"/>
                <a:ea typeface="Polaris Light Italic" panose="02000000000000000000" pitchFamily="2" charset="0"/>
                <a:cs typeface="Polaris Book" panose="02000000000000000000" pitchFamily="2" charset="77"/>
              </a:rPr>
              <a:t>Copyright © 2021 Veritas Technologies, LLC. All </a:t>
            </a:r>
            <a:r>
              <a:rPr lang="fr-FR" sz="900" b="1" err="1">
                <a:solidFill>
                  <a:schemeClr val="bg1"/>
                </a:solidFill>
                <a:latin typeface="+mn-lt"/>
                <a:ea typeface="Polaris Light Italic" panose="02000000000000000000" pitchFamily="2" charset="0"/>
                <a:cs typeface="Polaris Book" panose="02000000000000000000" pitchFamily="2" charset="77"/>
              </a:rPr>
              <a:t>rights</a:t>
            </a:r>
            <a:r>
              <a:rPr lang="fr-FR" sz="900" b="1">
                <a:solidFill>
                  <a:schemeClr val="bg1"/>
                </a:solidFill>
                <a:latin typeface="+mn-lt"/>
                <a:ea typeface="Polaris Light Italic" panose="02000000000000000000" pitchFamily="2" charset="0"/>
                <a:cs typeface="Polaris Book" panose="02000000000000000000" pitchFamily="2" charset="77"/>
              </a:rPr>
              <a:t> </a:t>
            </a:r>
            <a:r>
              <a:rPr lang="fr-FR" sz="900" b="1" err="1">
                <a:solidFill>
                  <a:schemeClr val="bg1"/>
                </a:solidFill>
                <a:latin typeface="+mn-lt"/>
                <a:ea typeface="Polaris Light Italic" panose="02000000000000000000" pitchFamily="2" charset="0"/>
                <a:cs typeface="Polaris Book" panose="02000000000000000000" pitchFamily="2" charset="77"/>
              </a:rPr>
              <a:t>reserved</a:t>
            </a:r>
            <a:r>
              <a:rPr lang="fr-FR" sz="900" b="1">
                <a:solidFill>
                  <a:schemeClr val="bg1"/>
                </a:solidFill>
                <a:latin typeface="+mn-lt"/>
                <a:ea typeface="Polaris Light Italic" panose="02000000000000000000" pitchFamily="2" charset="0"/>
                <a:cs typeface="Polaris Book" panose="02000000000000000000" pitchFamily="2" charset="77"/>
              </a:rPr>
              <a:t>. </a:t>
            </a:r>
          </a:p>
          <a:p>
            <a:r>
              <a:rPr lang="fr-FR" sz="900" b="0">
                <a:solidFill>
                  <a:schemeClr val="bg1"/>
                </a:solidFill>
                <a:latin typeface="+mn-lt"/>
                <a:ea typeface="Polaris Light Italic" panose="02000000000000000000" pitchFamily="2" charset="0"/>
                <a:cs typeface="Polaris Book Italic" panose="02000000000000000000" pitchFamily="2" charset="77"/>
              </a:rPr>
              <a:t>This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provided</a:t>
            </a:r>
            <a:r>
              <a:rPr lang="fr-FR" sz="900" b="0">
                <a:solidFill>
                  <a:schemeClr val="bg1"/>
                </a:solidFill>
                <a:latin typeface="+mn-lt"/>
                <a:ea typeface="Polaris Light Italic" panose="02000000000000000000" pitchFamily="2" charset="0"/>
                <a:cs typeface="Polaris Book Italic" panose="02000000000000000000" pitchFamily="2" charset="77"/>
              </a:rPr>
              <a:t> for </a:t>
            </a:r>
            <a:r>
              <a:rPr lang="fr-FR" sz="900" b="0" err="1">
                <a:solidFill>
                  <a:schemeClr val="bg1"/>
                </a:solidFill>
                <a:latin typeface="+mn-lt"/>
                <a:ea typeface="Polaris Light Italic" panose="02000000000000000000" pitchFamily="2" charset="0"/>
                <a:cs typeface="Polaris Book Italic" panose="02000000000000000000" pitchFamily="2" charset="77"/>
              </a:rPr>
              <a:t>informational</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purposes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only</a:t>
            </a:r>
            <a:r>
              <a:rPr lang="fr-FR" sz="900" b="0">
                <a:solidFill>
                  <a:schemeClr val="bg1"/>
                </a:solidFill>
                <a:latin typeface="+mn-lt"/>
                <a:ea typeface="Polaris Light Italic" panose="02000000000000000000" pitchFamily="2" charset="0"/>
                <a:cs typeface="Polaris Book Italic" panose="02000000000000000000" pitchFamily="2" charset="77"/>
              </a:rPr>
              <a:t> and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not </a:t>
            </a:r>
            <a:r>
              <a:rPr lang="fr-FR" sz="900" b="0" err="1">
                <a:solidFill>
                  <a:schemeClr val="bg1"/>
                </a:solidFill>
                <a:latin typeface="+mn-lt"/>
                <a:ea typeface="Polaris Light Italic" panose="02000000000000000000" pitchFamily="2" charset="0"/>
                <a:cs typeface="Polaris Book Italic" panose="02000000000000000000" pitchFamily="2" charset="77"/>
              </a:rPr>
              <a:t>intended</a:t>
            </a:r>
            <a:r>
              <a:rPr lang="fr-FR" sz="900" b="0">
                <a:solidFill>
                  <a:schemeClr val="bg1"/>
                </a:solidFill>
                <a:latin typeface="+mn-lt"/>
                <a:ea typeface="Polaris Light Italic" panose="02000000000000000000" pitchFamily="2" charset="0"/>
                <a:cs typeface="Polaris Book Italic" panose="02000000000000000000" pitchFamily="2" charset="77"/>
              </a:rPr>
              <a:t> as </a:t>
            </a:r>
            <a:r>
              <a:rPr lang="fr-FR" sz="900" b="0" err="1">
                <a:solidFill>
                  <a:schemeClr val="bg1"/>
                </a:solidFill>
                <a:latin typeface="+mn-lt"/>
                <a:ea typeface="Polaris Light Italic" panose="02000000000000000000" pitchFamily="2" charset="0"/>
                <a:cs typeface="Polaris Book Italic" panose="02000000000000000000" pitchFamily="2" charset="77"/>
              </a:rPr>
              <a:t>advertising</a:t>
            </a:r>
            <a:r>
              <a:rPr lang="fr-FR" sz="900" b="0">
                <a:solidFill>
                  <a:schemeClr val="bg1"/>
                </a:solidFill>
                <a:latin typeface="+mn-lt"/>
                <a:ea typeface="Polaris Light Italic" panose="02000000000000000000" pitchFamily="2" charset="0"/>
                <a:cs typeface="Polaris Book Italic" panose="02000000000000000000" pitchFamily="2" charset="77"/>
              </a:rPr>
              <a:t>. All </a:t>
            </a:r>
            <a:r>
              <a:rPr lang="fr-FR" sz="900" b="0" err="1">
                <a:solidFill>
                  <a:schemeClr val="bg1"/>
                </a:solidFill>
                <a:latin typeface="+mn-lt"/>
                <a:ea typeface="Polaris Light Italic" panose="02000000000000000000" pitchFamily="2" charset="0"/>
                <a:cs typeface="Polaris Book Italic" panose="02000000000000000000" pitchFamily="2" charset="77"/>
              </a:rPr>
              <a:t>warranties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relating</a:t>
            </a:r>
            <a:r>
              <a:rPr lang="fr-FR" sz="900" b="0">
                <a:solidFill>
                  <a:schemeClr val="bg1"/>
                </a:solidFill>
                <a:latin typeface="+mn-lt"/>
                <a:ea typeface="Polaris Light Italic" panose="02000000000000000000" pitchFamily="2" charset="0"/>
                <a:cs typeface="Polaris Book Italic" panose="02000000000000000000" pitchFamily="2" charset="77"/>
              </a:rPr>
              <a:t> to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either</a:t>
            </a:r>
            <a:r>
              <a:rPr lang="fr-FR" sz="900" b="0">
                <a:solidFill>
                  <a:schemeClr val="bg1"/>
                </a:solidFill>
                <a:latin typeface="+mn-lt"/>
                <a:ea typeface="Polaris Light Italic" panose="02000000000000000000" pitchFamily="2" charset="0"/>
                <a:cs typeface="Polaris Book Italic" panose="02000000000000000000" pitchFamily="2" charset="77"/>
              </a:rPr>
              <a:t> express or </a:t>
            </a:r>
            <a:r>
              <a:rPr lang="fr-FR" sz="900" b="0" err="1">
                <a:solidFill>
                  <a:schemeClr val="bg1"/>
                </a:solidFill>
                <a:latin typeface="+mn-lt"/>
                <a:ea typeface="Polaris Light Italic" panose="02000000000000000000" pitchFamily="2" charset="0"/>
                <a:cs typeface="Polaris Book Italic" panose="02000000000000000000" pitchFamily="2" charset="77"/>
              </a:rPr>
              <a:t>implied</a:t>
            </a:r>
            <a:r>
              <a:rPr lang="fr-FR" sz="900" b="0">
                <a:solidFill>
                  <a:schemeClr val="bg1"/>
                </a:solidFill>
                <a:latin typeface="+mn-lt"/>
                <a:ea typeface="Polaris Light Italic" panose="02000000000000000000" pitchFamily="2" charset="0"/>
                <a:cs typeface="Polaris Book Italic" panose="02000000000000000000" pitchFamily="2" charset="77"/>
              </a:rPr>
              <a:t>, are </a:t>
            </a:r>
            <a:r>
              <a:rPr lang="fr-FR" sz="900" b="0" err="1">
                <a:solidFill>
                  <a:schemeClr val="bg1"/>
                </a:solidFill>
                <a:latin typeface="+mn-lt"/>
                <a:ea typeface="Polaris Light Italic" panose="02000000000000000000" pitchFamily="2" charset="0"/>
                <a:cs typeface="Polaris Book Italic" panose="02000000000000000000" pitchFamily="2" charset="77"/>
              </a:rPr>
              <a:t>disclaimed</a:t>
            </a:r>
            <a:r>
              <a:rPr lang="fr-FR" sz="900" b="0">
                <a:solidFill>
                  <a:schemeClr val="bg1"/>
                </a:solidFill>
                <a:latin typeface="+mn-lt"/>
                <a:ea typeface="Polaris Light Italic" panose="02000000000000000000" pitchFamily="2" charset="0"/>
                <a:cs typeface="Polaris Book Italic" panose="02000000000000000000" pitchFamily="2" charset="77"/>
              </a:rPr>
              <a:t> to the maximum </a:t>
            </a:r>
            <a:r>
              <a:rPr lang="fr-FR" sz="900" b="0" err="1">
                <a:solidFill>
                  <a:schemeClr val="bg1"/>
                </a:solidFill>
                <a:latin typeface="+mn-lt"/>
                <a:ea typeface="Polaris Light Italic" panose="02000000000000000000" pitchFamily="2" charset="0"/>
                <a:cs typeface="Polaris Book Italic" panose="02000000000000000000" pitchFamily="2" charset="77"/>
              </a:rPr>
              <a:t>extent</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allowed</a:t>
            </a:r>
            <a:r>
              <a:rPr lang="fr-FR" sz="900" b="0">
                <a:solidFill>
                  <a:schemeClr val="bg1"/>
                </a:solidFill>
                <a:latin typeface="+mn-lt"/>
                <a:ea typeface="Polaris Light Italic" panose="02000000000000000000" pitchFamily="2" charset="0"/>
                <a:cs typeface="Polaris Book Italic" panose="02000000000000000000" pitchFamily="2" charset="77"/>
              </a:rPr>
              <a:t> by </a:t>
            </a:r>
            <a:r>
              <a:rPr lang="fr-FR" sz="900" b="0" err="1">
                <a:solidFill>
                  <a:schemeClr val="bg1"/>
                </a:solidFill>
                <a:latin typeface="+mn-lt"/>
                <a:ea typeface="Polaris Light Italic" panose="02000000000000000000" pitchFamily="2" charset="0"/>
                <a:cs typeface="Polaris Book Italic" panose="02000000000000000000" pitchFamily="2" charset="77"/>
              </a:rPr>
              <a:t>law</a:t>
            </a:r>
            <a:r>
              <a:rPr lang="fr-FR" sz="900" b="0">
                <a:solidFill>
                  <a:schemeClr val="bg1"/>
                </a:solidFill>
                <a:latin typeface="+mn-lt"/>
                <a:ea typeface="Polaris Light Italic" panose="02000000000000000000" pitchFamily="2" charset="0"/>
                <a:cs typeface="Polaris Book Italic" panose="02000000000000000000" pitchFamily="2" charset="77"/>
              </a:rPr>
              <a:t>.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subject</a:t>
            </a:r>
            <a:r>
              <a:rPr lang="fr-FR" sz="900" b="0">
                <a:solidFill>
                  <a:schemeClr val="bg1"/>
                </a:solidFill>
                <a:latin typeface="+mn-lt"/>
                <a:ea typeface="Polaris Light Italic" panose="02000000000000000000" pitchFamily="2" charset="0"/>
                <a:cs typeface="Polaris Book Italic" panose="02000000000000000000" pitchFamily="2" charset="77"/>
              </a:rPr>
              <a:t> to change </a:t>
            </a:r>
            <a:r>
              <a:rPr lang="fr-FR" sz="900" b="0" err="1">
                <a:solidFill>
                  <a:schemeClr val="bg1"/>
                </a:solidFill>
                <a:latin typeface="+mn-lt"/>
                <a:ea typeface="Polaris Light Italic" panose="02000000000000000000" pitchFamily="2" charset="0"/>
                <a:cs typeface="Polaris Book Italic" panose="02000000000000000000" pitchFamily="2" charset="77"/>
              </a:rPr>
              <a:t>without</a:t>
            </a:r>
            <a:r>
              <a:rPr lang="fr-FR" sz="900" b="0">
                <a:solidFill>
                  <a:schemeClr val="bg1"/>
                </a:solidFill>
                <a:latin typeface="+mn-lt"/>
                <a:ea typeface="Polaris Light Italic" panose="02000000000000000000" pitchFamily="2" charset="0"/>
                <a:cs typeface="Polaris Book Italic" panose="02000000000000000000" pitchFamily="2" charset="77"/>
              </a:rPr>
              <a:t> notice.</a:t>
            </a:r>
          </a:p>
        </p:txBody>
      </p:sp>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sp>
        <p:nvSpPr>
          <p:cNvPr id="2" name="Title 1">
            <a:extLst>
              <a:ext uri="{FF2B5EF4-FFF2-40B4-BE49-F238E27FC236}">
                <a16:creationId xmlns:a16="http://schemas.microsoft.com/office/drawing/2014/main" id="{3E91EF8E-5B53-4A43-A160-4496CEAB5DC9}"/>
              </a:ext>
            </a:extLst>
          </p:cNvPr>
          <p:cNvSpPr>
            <a:spLocks noGrp="1"/>
          </p:cNvSpPr>
          <p:nvPr>
            <p:ph type="ctrTitle" hasCustomPrompt="1"/>
          </p:nvPr>
        </p:nvSpPr>
        <p:spPr>
          <a:xfrm>
            <a:off x="8025062" y="2485024"/>
            <a:ext cx="3557337" cy="2192751"/>
          </a:xfrm>
          <a:prstGeom prst="rect">
            <a:avLst/>
          </a:prstGeom>
        </p:spPr>
        <p:txBody>
          <a:bodyPr lIns="0" tIns="0" rIns="0" bIns="0" anchor="ctr">
            <a:noAutofit/>
          </a:bodyPr>
          <a:lstStyle>
            <a:lvl1pPr algn="r">
              <a:defRPr sz="4800">
                <a:solidFill>
                  <a:schemeClr val="bg1"/>
                </a:solidFill>
              </a:defRPr>
            </a:lvl1pPr>
          </a:lstStyle>
          <a:p>
            <a:r>
              <a:rPr lang="en-US"/>
              <a:t>Thank You</a:t>
            </a:r>
          </a:p>
        </p:txBody>
      </p:sp>
    </p:spTree>
    <p:extLst>
      <p:ext uri="{BB962C8B-B14F-4D97-AF65-F5344CB8AC3E}">
        <p14:creationId xmlns:p14="http://schemas.microsoft.com/office/powerpoint/2010/main" val="3843548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Clou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E0218D5-837B-3A4B-8584-75EDB71D56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51700" y="2179786"/>
            <a:ext cx="4940300" cy="2819193"/>
          </a:xfrm>
          <a:prstGeom prst="rect">
            <a:avLst/>
          </a:prstGeom>
        </p:spPr>
      </p:pic>
      <p:sp>
        <p:nvSpPr>
          <p:cNvPr id="10" name="Rectangle 9">
            <a:extLst>
              <a:ext uri="{FF2B5EF4-FFF2-40B4-BE49-F238E27FC236}">
                <a16:creationId xmlns:a16="http://schemas.microsoft.com/office/drawing/2014/main" id="{E6ADBBF4-A708-F14B-B39C-2E6130100395}"/>
              </a:ext>
            </a:extLst>
          </p:cNvPr>
          <p:cNvSpPr/>
          <p:nvPr userDrawn="1"/>
        </p:nvSpPr>
        <p:spPr>
          <a:xfrm>
            <a:off x="458525" y="6244467"/>
            <a:ext cx="7915454" cy="466794"/>
          </a:xfrm>
          <a:prstGeom prst="rect">
            <a:avLst/>
          </a:prstGeom>
        </p:spPr>
        <p:txBody>
          <a:bodyPr wrap="square" lIns="0" tIns="0" rIns="0" bIns="0">
            <a:noAutofit/>
          </a:bodyPr>
          <a:lstStyle/>
          <a:p>
            <a:r>
              <a:rPr lang="fr-FR" sz="900" b="1">
                <a:solidFill>
                  <a:schemeClr val="bg1"/>
                </a:solidFill>
                <a:latin typeface="+mn-lt"/>
                <a:ea typeface="Polaris Light Italic" panose="02000000000000000000" pitchFamily="2" charset="0"/>
                <a:cs typeface="Polaris Book" panose="02000000000000000000" pitchFamily="2" charset="77"/>
              </a:rPr>
              <a:t>Copyright © 2021 Veritas Technologies, LLC. All </a:t>
            </a:r>
            <a:r>
              <a:rPr lang="fr-FR" sz="900" b="1" err="1">
                <a:solidFill>
                  <a:schemeClr val="bg1"/>
                </a:solidFill>
                <a:latin typeface="+mn-lt"/>
                <a:ea typeface="Polaris Light Italic" panose="02000000000000000000" pitchFamily="2" charset="0"/>
                <a:cs typeface="Polaris Book" panose="02000000000000000000" pitchFamily="2" charset="77"/>
              </a:rPr>
              <a:t>rights</a:t>
            </a:r>
            <a:r>
              <a:rPr lang="fr-FR" sz="900" b="1">
                <a:solidFill>
                  <a:schemeClr val="bg1"/>
                </a:solidFill>
                <a:latin typeface="+mn-lt"/>
                <a:ea typeface="Polaris Light Italic" panose="02000000000000000000" pitchFamily="2" charset="0"/>
                <a:cs typeface="Polaris Book" panose="02000000000000000000" pitchFamily="2" charset="77"/>
              </a:rPr>
              <a:t> </a:t>
            </a:r>
            <a:r>
              <a:rPr lang="fr-FR" sz="900" b="1" err="1">
                <a:solidFill>
                  <a:schemeClr val="bg1"/>
                </a:solidFill>
                <a:latin typeface="+mn-lt"/>
                <a:ea typeface="Polaris Light Italic" panose="02000000000000000000" pitchFamily="2" charset="0"/>
                <a:cs typeface="Polaris Book" panose="02000000000000000000" pitchFamily="2" charset="77"/>
              </a:rPr>
              <a:t>reserved</a:t>
            </a:r>
            <a:r>
              <a:rPr lang="fr-FR" sz="900" b="1">
                <a:solidFill>
                  <a:schemeClr val="bg1"/>
                </a:solidFill>
                <a:latin typeface="+mn-lt"/>
                <a:ea typeface="Polaris Light Italic" panose="02000000000000000000" pitchFamily="2" charset="0"/>
                <a:cs typeface="Polaris Book" panose="02000000000000000000" pitchFamily="2" charset="77"/>
              </a:rPr>
              <a:t>. </a:t>
            </a:r>
          </a:p>
          <a:p>
            <a:r>
              <a:rPr lang="fr-FR" sz="900" b="0">
                <a:solidFill>
                  <a:schemeClr val="bg1"/>
                </a:solidFill>
                <a:latin typeface="+mn-lt"/>
                <a:ea typeface="Polaris Light Italic" panose="02000000000000000000" pitchFamily="2" charset="0"/>
                <a:cs typeface="Polaris Book Italic" panose="02000000000000000000" pitchFamily="2" charset="77"/>
              </a:rPr>
              <a:t>This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provided</a:t>
            </a:r>
            <a:r>
              <a:rPr lang="fr-FR" sz="900" b="0">
                <a:solidFill>
                  <a:schemeClr val="bg1"/>
                </a:solidFill>
                <a:latin typeface="+mn-lt"/>
                <a:ea typeface="Polaris Light Italic" panose="02000000000000000000" pitchFamily="2" charset="0"/>
                <a:cs typeface="Polaris Book Italic" panose="02000000000000000000" pitchFamily="2" charset="77"/>
              </a:rPr>
              <a:t> for </a:t>
            </a:r>
            <a:r>
              <a:rPr lang="fr-FR" sz="900" b="0" err="1">
                <a:solidFill>
                  <a:schemeClr val="bg1"/>
                </a:solidFill>
                <a:latin typeface="+mn-lt"/>
                <a:ea typeface="Polaris Light Italic" panose="02000000000000000000" pitchFamily="2" charset="0"/>
                <a:cs typeface="Polaris Book Italic" panose="02000000000000000000" pitchFamily="2" charset="77"/>
              </a:rPr>
              <a:t>informational</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purposes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only</a:t>
            </a:r>
            <a:r>
              <a:rPr lang="fr-FR" sz="900" b="0">
                <a:solidFill>
                  <a:schemeClr val="bg1"/>
                </a:solidFill>
                <a:latin typeface="+mn-lt"/>
                <a:ea typeface="Polaris Light Italic" panose="02000000000000000000" pitchFamily="2" charset="0"/>
                <a:cs typeface="Polaris Book Italic" panose="02000000000000000000" pitchFamily="2" charset="77"/>
              </a:rPr>
              <a:t> and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not </a:t>
            </a:r>
            <a:r>
              <a:rPr lang="fr-FR" sz="900" b="0" err="1">
                <a:solidFill>
                  <a:schemeClr val="bg1"/>
                </a:solidFill>
                <a:latin typeface="+mn-lt"/>
                <a:ea typeface="Polaris Light Italic" panose="02000000000000000000" pitchFamily="2" charset="0"/>
                <a:cs typeface="Polaris Book Italic" panose="02000000000000000000" pitchFamily="2" charset="77"/>
              </a:rPr>
              <a:t>intended</a:t>
            </a:r>
            <a:r>
              <a:rPr lang="fr-FR" sz="900" b="0">
                <a:solidFill>
                  <a:schemeClr val="bg1"/>
                </a:solidFill>
                <a:latin typeface="+mn-lt"/>
                <a:ea typeface="Polaris Light Italic" panose="02000000000000000000" pitchFamily="2" charset="0"/>
                <a:cs typeface="Polaris Book Italic" panose="02000000000000000000" pitchFamily="2" charset="77"/>
              </a:rPr>
              <a:t> as </a:t>
            </a:r>
            <a:r>
              <a:rPr lang="fr-FR" sz="900" b="0" err="1">
                <a:solidFill>
                  <a:schemeClr val="bg1"/>
                </a:solidFill>
                <a:latin typeface="+mn-lt"/>
                <a:ea typeface="Polaris Light Italic" panose="02000000000000000000" pitchFamily="2" charset="0"/>
                <a:cs typeface="Polaris Book Italic" panose="02000000000000000000" pitchFamily="2" charset="77"/>
              </a:rPr>
              <a:t>advertising</a:t>
            </a:r>
            <a:r>
              <a:rPr lang="fr-FR" sz="900" b="0">
                <a:solidFill>
                  <a:schemeClr val="bg1"/>
                </a:solidFill>
                <a:latin typeface="+mn-lt"/>
                <a:ea typeface="Polaris Light Italic" panose="02000000000000000000" pitchFamily="2" charset="0"/>
                <a:cs typeface="Polaris Book Italic" panose="02000000000000000000" pitchFamily="2" charset="77"/>
              </a:rPr>
              <a:t>. All </a:t>
            </a:r>
            <a:r>
              <a:rPr lang="fr-FR" sz="900" b="0" err="1">
                <a:solidFill>
                  <a:schemeClr val="bg1"/>
                </a:solidFill>
                <a:latin typeface="+mn-lt"/>
                <a:ea typeface="Polaris Light Italic" panose="02000000000000000000" pitchFamily="2" charset="0"/>
                <a:cs typeface="Polaris Book Italic" panose="02000000000000000000" pitchFamily="2" charset="77"/>
              </a:rPr>
              <a:t>warranties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relating</a:t>
            </a:r>
            <a:r>
              <a:rPr lang="fr-FR" sz="900" b="0">
                <a:solidFill>
                  <a:schemeClr val="bg1"/>
                </a:solidFill>
                <a:latin typeface="+mn-lt"/>
                <a:ea typeface="Polaris Light Italic" panose="02000000000000000000" pitchFamily="2" charset="0"/>
                <a:cs typeface="Polaris Book Italic" panose="02000000000000000000" pitchFamily="2" charset="77"/>
              </a:rPr>
              <a:t> to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either</a:t>
            </a:r>
            <a:r>
              <a:rPr lang="fr-FR" sz="900" b="0">
                <a:solidFill>
                  <a:schemeClr val="bg1"/>
                </a:solidFill>
                <a:latin typeface="+mn-lt"/>
                <a:ea typeface="Polaris Light Italic" panose="02000000000000000000" pitchFamily="2" charset="0"/>
                <a:cs typeface="Polaris Book Italic" panose="02000000000000000000" pitchFamily="2" charset="77"/>
              </a:rPr>
              <a:t> express or </a:t>
            </a:r>
            <a:r>
              <a:rPr lang="fr-FR" sz="900" b="0" err="1">
                <a:solidFill>
                  <a:schemeClr val="bg1"/>
                </a:solidFill>
                <a:latin typeface="+mn-lt"/>
                <a:ea typeface="Polaris Light Italic" panose="02000000000000000000" pitchFamily="2" charset="0"/>
                <a:cs typeface="Polaris Book Italic" panose="02000000000000000000" pitchFamily="2" charset="77"/>
              </a:rPr>
              <a:t>implied</a:t>
            </a:r>
            <a:r>
              <a:rPr lang="fr-FR" sz="900" b="0">
                <a:solidFill>
                  <a:schemeClr val="bg1"/>
                </a:solidFill>
                <a:latin typeface="+mn-lt"/>
                <a:ea typeface="Polaris Light Italic" panose="02000000000000000000" pitchFamily="2" charset="0"/>
                <a:cs typeface="Polaris Book Italic" panose="02000000000000000000" pitchFamily="2" charset="77"/>
              </a:rPr>
              <a:t>, are </a:t>
            </a:r>
            <a:r>
              <a:rPr lang="fr-FR" sz="900" b="0" err="1">
                <a:solidFill>
                  <a:schemeClr val="bg1"/>
                </a:solidFill>
                <a:latin typeface="+mn-lt"/>
                <a:ea typeface="Polaris Light Italic" panose="02000000000000000000" pitchFamily="2" charset="0"/>
                <a:cs typeface="Polaris Book Italic" panose="02000000000000000000" pitchFamily="2" charset="77"/>
              </a:rPr>
              <a:t>disclaimed</a:t>
            </a:r>
            <a:r>
              <a:rPr lang="fr-FR" sz="900" b="0">
                <a:solidFill>
                  <a:schemeClr val="bg1"/>
                </a:solidFill>
                <a:latin typeface="+mn-lt"/>
                <a:ea typeface="Polaris Light Italic" panose="02000000000000000000" pitchFamily="2" charset="0"/>
                <a:cs typeface="Polaris Book Italic" panose="02000000000000000000" pitchFamily="2" charset="77"/>
              </a:rPr>
              <a:t> to the maximum </a:t>
            </a:r>
            <a:r>
              <a:rPr lang="fr-FR" sz="900" b="0" err="1">
                <a:solidFill>
                  <a:schemeClr val="bg1"/>
                </a:solidFill>
                <a:latin typeface="+mn-lt"/>
                <a:ea typeface="Polaris Light Italic" panose="02000000000000000000" pitchFamily="2" charset="0"/>
                <a:cs typeface="Polaris Book Italic" panose="02000000000000000000" pitchFamily="2" charset="77"/>
              </a:rPr>
              <a:t>extent</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allowed</a:t>
            </a:r>
            <a:r>
              <a:rPr lang="fr-FR" sz="900" b="0">
                <a:solidFill>
                  <a:schemeClr val="bg1"/>
                </a:solidFill>
                <a:latin typeface="+mn-lt"/>
                <a:ea typeface="Polaris Light Italic" panose="02000000000000000000" pitchFamily="2" charset="0"/>
                <a:cs typeface="Polaris Book Italic" panose="02000000000000000000" pitchFamily="2" charset="77"/>
              </a:rPr>
              <a:t> by </a:t>
            </a:r>
            <a:r>
              <a:rPr lang="fr-FR" sz="900" b="0" err="1">
                <a:solidFill>
                  <a:schemeClr val="bg1"/>
                </a:solidFill>
                <a:latin typeface="+mn-lt"/>
                <a:ea typeface="Polaris Light Italic" panose="02000000000000000000" pitchFamily="2" charset="0"/>
                <a:cs typeface="Polaris Book Italic" panose="02000000000000000000" pitchFamily="2" charset="77"/>
              </a:rPr>
              <a:t>law</a:t>
            </a:r>
            <a:r>
              <a:rPr lang="fr-FR" sz="900" b="0">
                <a:solidFill>
                  <a:schemeClr val="bg1"/>
                </a:solidFill>
                <a:latin typeface="+mn-lt"/>
                <a:ea typeface="Polaris Light Italic" panose="02000000000000000000" pitchFamily="2" charset="0"/>
                <a:cs typeface="Polaris Book Italic" panose="02000000000000000000" pitchFamily="2" charset="77"/>
              </a:rPr>
              <a:t>.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subject</a:t>
            </a:r>
            <a:r>
              <a:rPr lang="fr-FR" sz="900" b="0">
                <a:solidFill>
                  <a:schemeClr val="bg1"/>
                </a:solidFill>
                <a:latin typeface="+mn-lt"/>
                <a:ea typeface="Polaris Light Italic" panose="02000000000000000000" pitchFamily="2" charset="0"/>
                <a:cs typeface="Polaris Book Italic" panose="02000000000000000000" pitchFamily="2" charset="77"/>
              </a:rPr>
              <a:t> to change </a:t>
            </a:r>
            <a:r>
              <a:rPr lang="fr-FR" sz="900" b="0" err="1">
                <a:solidFill>
                  <a:schemeClr val="bg1"/>
                </a:solidFill>
                <a:latin typeface="+mn-lt"/>
                <a:ea typeface="Polaris Light Italic" panose="02000000000000000000" pitchFamily="2" charset="0"/>
                <a:cs typeface="Polaris Book Italic" panose="02000000000000000000" pitchFamily="2" charset="77"/>
              </a:rPr>
              <a:t>without</a:t>
            </a:r>
            <a:r>
              <a:rPr lang="fr-FR" sz="900" b="0">
                <a:solidFill>
                  <a:schemeClr val="bg1"/>
                </a:solidFill>
                <a:latin typeface="+mn-lt"/>
                <a:ea typeface="Polaris Light Italic" panose="02000000000000000000" pitchFamily="2" charset="0"/>
                <a:cs typeface="Polaris Book Italic" panose="02000000000000000000" pitchFamily="2" charset="77"/>
              </a:rPr>
              <a:t> notice.</a:t>
            </a:r>
          </a:p>
        </p:txBody>
      </p:sp>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sp>
        <p:nvSpPr>
          <p:cNvPr id="2" name="Title 1">
            <a:extLst>
              <a:ext uri="{FF2B5EF4-FFF2-40B4-BE49-F238E27FC236}">
                <a16:creationId xmlns:a16="http://schemas.microsoft.com/office/drawing/2014/main" id="{3E91EF8E-5B53-4A43-A160-4496CEAB5DC9}"/>
              </a:ext>
            </a:extLst>
          </p:cNvPr>
          <p:cNvSpPr>
            <a:spLocks noGrp="1"/>
          </p:cNvSpPr>
          <p:nvPr>
            <p:ph type="ctrTitle" hasCustomPrompt="1"/>
          </p:nvPr>
        </p:nvSpPr>
        <p:spPr>
          <a:xfrm>
            <a:off x="8025062" y="2485024"/>
            <a:ext cx="3557337" cy="2192751"/>
          </a:xfrm>
          <a:prstGeom prst="rect">
            <a:avLst/>
          </a:prstGeom>
        </p:spPr>
        <p:txBody>
          <a:bodyPr lIns="0" tIns="0" rIns="0" bIns="0" anchor="ctr">
            <a:noAutofit/>
          </a:bodyPr>
          <a:lstStyle>
            <a:lvl1pPr algn="r">
              <a:defRPr sz="4800">
                <a:solidFill>
                  <a:schemeClr val="bg1"/>
                </a:solidFill>
              </a:defRPr>
            </a:lvl1pPr>
          </a:lstStyle>
          <a:p>
            <a:r>
              <a:rPr lang="en-US"/>
              <a:t>Thank You</a:t>
            </a:r>
          </a:p>
        </p:txBody>
      </p:sp>
    </p:spTree>
    <p:extLst>
      <p:ext uri="{BB962C8B-B14F-4D97-AF65-F5344CB8AC3E}">
        <p14:creationId xmlns:p14="http://schemas.microsoft.com/office/powerpoint/2010/main" val="37572017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Tech">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E0218D5-837B-3A4B-8584-75EDB71D56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51700" y="2179786"/>
            <a:ext cx="4940300" cy="2819193"/>
          </a:xfrm>
          <a:prstGeom prst="rect">
            <a:avLst/>
          </a:prstGeom>
        </p:spPr>
      </p:pic>
      <p:sp>
        <p:nvSpPr>
          <p:cNvPr id="10" name="Rectangle 9">
            <a:extLst>
              <a:ext uri="{FF2B5EF4-FFF2-40B4-BE49-F238E27FC236}">
                <a16:creationId xmlns:a16="http://schemas.microsoft.com/office/drawing/2014/main" id="{E6ADBBF4-A708-F14B-B39C-2E6130100395}"/>
              </a:ext>
            </a:extLst>
          </p:cNvPr>
          <p:cNvSpPr/>
          <p:nvPr userDrawn="1"/>
        </p:nvSpPr>
        <p:spPr>
          <a:xfrm>
            <a:off x="458525" y="6244467"/>
            <a:ext cx="7915454" cy="466794"/>
          </a:xfrm>
          <a:prstGeom prst="rect">
            <a:avLst/>
          </a:prstGeom>
        </p:spPr>
        <p:txBody>
          <a:bodyPr wrap="square" lIns="0" tIns="0" rIns="0" bIns="0">
            <a:noAutofit/>
          </a:bodyPr>
          <a:lstStyle/>
          <a:p>
            <a:r>
              <a:rPr lang="fr-FR" sz="900" b="1">
                <a:solidFill>
                  <a:schemeClr val="bg1"/>
                </a:solidFill>
                <a:latin typeface="+mn-lt"/>
                <a:ea typeface="Polaris Light Italic" panose="02000000000000000000" pitchFamily="2" charset="0"/>
                <a:cs typeface="Polaris Book" panose="02000000000000000000" pitchFamily="2" charset="77"/>
              </a:rPr>
              <a:t>Copyright © 2021 Veritas Technologies, LLC. All </a:t>
            </a:r>
            <a:r>
              <a:rPr lang="fr-FR" sz="900" b="1" err="1">
                <a:solidFill>
                  <a:schemeClr val="bg1"/>
                </a:solidFill>
                <a:latin typeface="+mn-lt"/>
                <a:ea typeface="Polaris Light Italic" panose="02000000000000000000" pitchFamily="2" charset="0"/>
                <a:cs typeface="Polaris Book" panose="02000000000000000000" pitchFamily="2" charset="77"/>
              </a:rPr>
              <a:t>rights</a:t>
            </a:r>
            <a:r>
              <a:rPr lang="fr-FR" sz="900" b="1">
                <a:solidFill>
                  <a:schemeClr val="bg1"/>
                </a:solidFill>
                <a:latin typeface="+mn-lt"/>
                <a:ea typeface="Polaris Light Italic" panose="02000000000000000000" pitchFamily="2" charset="0"/>
                <a:cs typeface="Polaris Book" panose="02000000000000000000" pitchFamily="2" charset="77"/>
              </a:rPr>
              <a:t> </a:t>
            </a:r>
            <a:r>
              <a:rPr lang="fr-FR" sz="900" b="1" err="1">
                <a:solidFill>
                  <a:schemeClr val="bg1"/>
                </a:solidFill>
                <a:latin typeface="+mn-lt"/>
                <a:ea typeface="Polaris Light Italic" panose="02000000000000000000" pitchFamily="2" charset="0"/>
                <a:cs typeface="Polaris Book" panose="02000000000000000000" pitchFamily="2" charset="77"/>
              </a:rPr>
              <a:t>reserved</a:t>
            </a:r>
            <a:r>
              <a:rPr lang="fr-FR" sz="900" b="1">
                <a:solidFill>
                  <a:schemeClr val="bg1"/>
                </a:solidFill>
                <a:latin typeface="+mn-lt"/>
                <a:ea typeface="Polaris Light Italic" panose="02000000000000000000" pitchFamily="2" charset="0"/>
                <a:cs typeface="Polaris Book" panose="02000000000000000000" pitchFamily="2" charset="77"/>
              </a:rPr>
              <a:t>. </a:t>
            </a:r>
          </a:p>
          <a:p>
            <a:r>
              <a:rPr lang="fr-FR" sz="900" b="0">
                <a:solidFill>
                  <a:schemeClr val="bg1"/>
                </a:solidFill>
                <a:latin typeface="+mn-lt"/>
                <a:ea typeface="Polaris Light Italic" panose="02000000000000000000" pitchFamily="2" charset="0"/>
                <a:cs typeface="Polaris Book Italic" panose="02000000000000000000" pitchFamily="2" charset="77"/>
              </a:rPr>
              <a:t>This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provided</a:t>
            </a:r>
            <a:r>
              <a:rPr lang="fr-FR" sz="900" b="0">
                <a:solidFill>
                  <a:schemeClr val="bg1"/>
                </a:solidFill>
                <a:latin typeface="+mn-lt"/>
                <a:ea typeface="Polaris Light Italic" panose="02000000000000000000" pitchFamily="2" charset="0"/>
                <a:cs typeface="Polaris Book Italic" panose="02000000000000000000" pitchFamily="2" charset="77"/>
              </a:rPr>
              <a:t> for </a:t>
            </a:r>
            <a:r>
              <a:rPr lang="fr-FR" sz="900" b="0" err="1">
                <a:solidFill>
                  <a:schemeClr val="bg1"/>
                </a:solidFill>
                <a:latin typeface="+mn-lt"/>
                <a:ea typeface="Polaris Light Italic" panose="02000000000000000000" pitchFamily="2" charset="0"/>
                <a:cs typeface="Polaris Book Italic" panose="02000000000000000000" pitchFamily="2" charset="77"/>
              </a:rPr>
              <a:t>informational</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purposes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only</a:t>
            </a:r>
            <a:r>
              <a:rPr lang="fr-FR" sz="900" b="0">
                <a:solidFill>
                  <a:schemeClr val="bg1"/>
                </a:solidFill>
                <a:latin typeface="+mn-lt"/>
                <a:ea typeface="Polaris Light Italic" panose="02000000000000000000" pitchFamily="2" charset="0"/>
                <a:cs typeface="Polaris Book Italic" panose="02000000000000000000" pitchFamily="2" charset="77"/>
              </a:rPr>
              <a:t> and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not </a:t>
            </a:r>
            <a:r>
              <a:rPr lang="fr-FR" sz="900" b="0" err="1">
                <a:solidFill>
                  <a:schemeClr val="bg1"/>
                </a:solidFill>
                <a:latin typeface="+mn-lt"/>
                <a:ea typeface="Polaris Light Italic" panose="02000000000000000000" pitchFamily="2" charset="0"/>
                <a:cs typeface="Polaris Book Italic" panose="02000000000000000000" pitchFamily="2" charset="77"/>
              </a:rPr>
              <a:t>intended</a:t>
            </a:r>
            <a:r>
              <a:rPr lang="fr-FR" sz="900" b="0">
                <a:solidFill>
                  <a:schemeClr val="bg1"/>
                </a:solidFill>
                <a:latin typeface="+mn-lt"/>
                <a:ea typeface="Polaris Light Italic" panose="02000000000000000000" pitchFamily="2" charset="0"/>
                <a:cs typeface="Polaris Book Italic" panose="02000000000000000000" pitchFamily="2" charset="77"/>
              </a:rPr>
              <a:t> as </a:t>
            </a:r>
            <a:r>
              <a:rPr lang="fr-FR" sz="900" b="0" err="1">
                <a:solidFill>
                  <a:schemeClr val="bg1"/>
                </a:solidFill>
                <a:latin typeface="+mn-lt"/>
                <a:ea typeface="Polaris Light Italic" panose="02000000000000000000" pitchFamily="2" charset="0"/>
                <a:cs typeface="Polaris Book Italic" panose="02000000000000000000" pitchFamily="2" charset="77"/>
              </a:rPr>
              <a:t>advertising</a:t>
            </a:r>
            <a:r>
              <a:rPr lang="fr-FR" sz="900" b="0">
                <a:solidFill>
                  <a:schemeClr val="bg1"/>
                </a:solidFill>
                <a:latin typeface="+mn-lt"/>
                <a:ea typeface="Polaris Light Italic" panose="02000000000000000000" pitchFamily="2" charset="0"/>
                <a:cs typeface="Polaris Book Italic" panose="02000000000000000000" pitchFamily="2" charset="77"/>
              </a:rPr>
              <a:t>. All </a:t>
            </a:r>
            <a:r>
              <a:rPr lang="fr-FR" sz="900" b="0" err="1">
                <a:solidFill>
                  <a:schemeClr val="bg1"/>
                </a:solidFill>
                <a:latin typeface="+mn-lt"/>
                <a:ea typeface="Polaris Light Italic" panose="02000000000000000000" pitchFamily="2" charset="0"/>
                <a:cs typeface="Polaris Book Italic" panose="02000000000000000000" pitchFamily="2" charset="77"/>
              </a:rPr>
              <a:t>warranties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relating</a:t>
            </a:r>
            <a:r>
              <a:rPr lang="fr-FR" sz="900" b="0">
                <a:solidFill>
                  <a:schemeClr val="bg1"/>
                </a:solidFill>
                <a:latin typeface="+mn-lt"/>
                <a:ea typeface="Polaris Light Italic" panose="02000000000000000000" pitchFamily="2" charset="0"/>
                <a:cs typeface="Polaris Book Italic" panose="02000000000000000000" pitchFamily="2" charset="77"/>
              </a:rPr>
              <a:t> to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either</a:t>
            </a:r>
            <a:r>
              <a:rPr lang="fr-FR" sz="900" b="0">
                <a:solidFill>
                  <a:schemeClr val="bg1"/>
                </a:solidFill>
                <a:latin typeface="+mn-lt"/>
                <a:ea typeface="Polaris Light Italic" panose="02000000000000000000" pitchFamily="2" charset="0"/>
                <a:cs typeface="Polaris Book Italic" panose="02000000000000000000" pitchFamily="2" charset="77"/>
              </a:rPr>
              <a:t> express or </a:t>
            </a:r>
            <a:r>
              <a:rPr lang="fr-FR" sz="900" b="0" err="1">
                <a:solidFill>
                  <a:schemeClr val="bg1"/>
                </a:solidFill>
                <a:latin typeface="+mn-lt"/>
                <a:ea typeface="Polaris Light Italic" panose="02000000000000000000" pitchFamily="2" charset="0"/>
                <a:cs typeface="Polaris Book Italic" panose="02000000000000000000" pitchFamily="2" charset="77"/>
              </a:rPr>
              <a:t>implied</a:t>
            </a:r>
            <a:r>
              <a:rPr lang="fr-FR" sz="900" b="0">
                <a:solidFill>
                  <a:schemeClr val="bg1"/>
                </a:solidFill>
                <a:latin typeface="+mn-lt"/>
                <a:ea typeface="Polaris Light Italic" panose="02000000000000000000" pitchFamily="2" charset="0"/>
                <a:cs typeface="Polaris Book Italic" panose="02000000000000000000" pitchFamily="2" charset="77"/>
              </a:rPr>
              <a:t>, are </a:t>
            </a:r>
            <a:r>
              <a:rPr lang="fr-FR" sz="900" b="0" err="1">
                <a:solidFill>
                  <a:schemeClr val="bg1"/>
                </a:solidFill>
                <a:latin typeface="+mn-lt"/>
                <a:ea typeface="Polaris Light Italic" panose="02000000000000000000" pitchFamily="2" charset="0"/>
                <a:cs typeface="Polaris Book Italic" panose="02000000000000000000" pitchFamily="2" charset="77"/>
              </a:rPr>
              <a:t>disclaimed</a:t>
            </a:r>
            <a:r>
              <a:rPr lang="fr-FR" sz="900" b="0">
                <a:solidFill>
                  <a:schemeClr val="bg1"/>
                </a:solidFill>
                <a:latin typeface="+mn-lt"/>
                <a:ea typeface="Polaris Light Italic" panose="02000000000000000000" pitchFamily="2" charset="0"/>
                <a:cs typeface="Polaris Book Italic" panose="02000000000000000000" pitchFamily="2" charset="77"/>
              </a:rPr>
              <a:t> to the maximum </a:t>
            </a:r>
            <a:r>
              <a:rPr lang="fr-FR" sz="900" b="0" err="1">
                <a:solidFill>
                  <a:schemeClr val="bg1"/>
                </a:solidFill>
                <a:latin typeface="+mn-lt"/>
                <a:ea typeface="Polaris Light Italic" panose="02000000000000000000" pitchFamily="2" charset="0"/>
                <a:cs typeface="Polaris Book Italic" panose="02000000000000000000" pitchFamily="2" charset="77"/>
              </a:rPr>
              <a:t>extent</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allowed</a:t>
            </a:r>
            <a:r>
              <a:rPr lang="fr-FR" sz="900" b="0">
                <a:solidFill>
                  <a:schemeClr val="bg1"/>
                </a:solidFill>
                <a:latin typeface="+mn-lt"/>
                <a:ea typeface="Polaris Light Italic" panose="02000000000000000000" pitchFamily="2" charset="0"/>
                <a:cs typeface="Polaris Book Italic" panose="02000000000000000000" pitchFamily="2" charset="77"/>
              </a:rPr>
              <a:t> by </a:t>
            </a:r>
            <a:r>
              <a:rPr lang="fr-FR" sz="900" b="0" err="1">
                <a:solidFill>
                  <a:schemeClr val="bg1"/>
                </a:solidFill>
                <a:latin typeface="+mn-lt"/>
                <a:ea typeface="Polaris Light Italic" panose="02000000000000000000" pitchFamily="2" charset="0"/>
                <a:cs typeface="Polaris Book Italic" panose="02000000000000000000" pitchFamily="2" charset="77"/>
              </a:rPr>
              <a:t>law</a:t>
            </a:r>
            <a:r>
              <a:rPr lang="fr-FR" sz="900" b="0">
                <a:solidFill>
                  <a:schemeClr val="bg1"/>
                </a:solidFill>
                <a:latin typeface="+mn-lt"/>
                <a:ea typeface="Polaris Light Italic" panose="02000000000000000000" pitchFamily="2" charset="0"/>
                <a:cs typeface="Polaris Book Italic" panose="02000000000000000000" pitchFamily="2" charset="77"/>
              </a:rPr>
              <a:t>.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subject</a:t>
            </a:r>
            <a:r>
              <a:rPr lang="fr-FR" sz="900" b="0">
                <a:solidFill>
                  <a:schemeClr val="bg1"/>
                </a:solidFill>
                <a:latin typeface="+mn-lt"/>
                <a:ea typeface="Polaris Light Italic" panose="02000000000000000000" pitchFamily="2" charset="0"/>
                <a:cs typeface="Polaris Book Italic" panose="02000000000000000000" pitchFamily="2" charset="77"/>
              </a:rPr>
              <a:t> to change </a:t>
            </a:r>
            <a:r>
              <a:rPr lang="fr-FR" sz="900" b="0" err="1">
                <a:solidFill>
                  <a:schemeClr val="bg1"/>
                </a:solidFill>
                <a:latin typeface="+mn-lt"/>
                <a:ea typeface="Polaris Light Italic" panose="02000000000000000000" pitchFamily="2" charset="0"/>
                <a:cs typeface="Polaris Book Italic" panose="02000000000000000000" pitchFamily="2" charset="77"/>
              </a:rPr>
              <a:t>without</a:t>
            </a:r>
            <a:r>
              <a:rPr lang="fr-FR" sz="900" b="0">
                <a:solidFill>
                  <a:schemeClr val="bg1"/>
                </a:solidFill>
                <a:latin typeface="+mn-lt"/>
                <a:ea typeface="Polaris Light Italic" panose="02000000000000000000" pitchFamily="2" charset="0"/>
                <a:cs typeface="Polaris Book Italic" panose="02000000000000000000" pitchFamily="2" charset="77"/>
              </a:rPr>
              <a:t> notice.</a:t>
            </a:r>
          </a:p>
        </p:txBody>
      </p:sp>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sp>
        <p:nvSpPr>
          <p:cNvPr id="2" name="Title 1">
            <a:extLst>
              <a:ext uri="{FF2B5EF4-FFF2-40B4-BE49-F238E27FC236}">
                <a16:creationId xmlns:a16="http://schemas.microsoft.com/office/drawing/2014/main" id="{3E91EF8E-5B53-4A43-A160-4496CEAB5DC9}"/>
              </a:ext>
            </a:extLst>
          </p:cNvPr>
          <p:cNvSpPr>
            <a:spLocks noGrp="1"/>
          </p:cNvSpPr>
          <p:nvPr>
            <p:ph type="ctrTitle" hasCustomPrompt="1"/>
          </p:nvPr>
        </p:nvSpPr>
        <p:spPr>
          <a:xfrm>
            <a:off x="8025062" y="2485024"/>
            <a:ext cx="3557337" cy="2192751"/>
          </a:xfrm>
          <a:prstGeom prst="rect">
            <a:avLst/>
          </a:prstGeom>
        </p:spPr>
        <p:txBody>
          <a:bodyPr lIns="0" tIns="0" rIns="0" bIns="0" anchor="ctr">
            <a:noAutofit/>
          </a:bodyPr>
          <a:lstStyle>
            <a:lvl1pPr algn="r">
              <a:defRPr sz="4800">
                <a:solidFill>
                  <a:schemeClr val="bg1"/>
                </a:solidFill>
              </a:defRPr>
            </a:lvl1pPr>
          </a:lstStyle>
          <a:p>
            <a:r>
              <a:rPr lang="en-US"/>
              <a:t>Thank You</a:t>
            </a:r>
          </a:p>
        </p:txBody>
      </p:sp>
    </p:spTree>
    <p:extLst>
      <p:ext uri="{BB962C8B-B14F-4D97-AF65-F5344CB8AC3E}">
        <p14:creationId xmlns:p14="http://schemas.microsoft.com/office/powerpoint/2010/main" val="23445866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eo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2E0218D5-837B-3A4B-8584-75EDB71D56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251700" y="2179786"/>
            <a:ext cx="4940300" cy="2819193"/>
          </a:xfrm>
          <a:prstGeom prst="rect">
            <a:avLst/>
          </a:prstGeom>
        </p:spPr>
      </p:pic>
      <p:sp>
        <p:nvSpPr>
          <p:cNvPr id="10" name="Rectangle 9">
            <a:extLst>
              <a:ext uri="{FF2B5EF4-FFF2-40B4-BE49-F238E27FC236}">
                <a16:creationId xmlns:a16="http://schemas.microsoft.com/office/drawing/2014/main" id="{E6ADBBF4-A708-F14B-B39C-2E6130100395}"/>
              </a:ext>
            </a:extLst>
          </p:cNvPr>
          <p:cNvSpPr/>
          <p:nvPr userDrawn="1"/>
        </p:nvSpPr>
        <p:spPr>
          <a:xfrm>
            <a:off x="458525" y="6244467"/>
            <a:ext cx="7915454" cy="466794"/>
          </a:xfrm>
          <a:prstGeom prst="rect">
            <a:avLst/>
          </a:prstGeom>
        </p:spPr>
        <p:txBody>
          <a:bodyPr wrap="square" lIns="0" tIns="0" rIns="0" bIns="0">
            <a:noAutofit/>
          </a:bodyPr>
          <a:lstStyle/>
          <a:p>
            <a:r>
              <a:rPr lang="fr-FR" sz="900" b="1">
                <a:solidFill>
                  <a:schemeClr val="bg1"/>
                </a:solidFill>
                <a:latin typeface="+mn-lt"/>
                <a:ea typeface="Polaris Light Italic" panose="02000000000000000000" pitchFamily="2" charset="0"/>
                <a:cs typeface="Polaris Book" panose="02000000000000000000" pitchFamily="2" charset="77"/>
              </a:rPr>
              <a:t>Copyright © 2021 Veritas Technologies, LLC. All </a:t>
            </a:r>
            <a:r>
              <a:rPr lang="fr-FR" sz="900" b="1" err="1">
                <a:solidFill>
                  <a:schemeClr val="bg1"/>
                </a:solidFill>
                <a:latin typeface="+mn-lt"/>
                <a:ea typeface="Polaris Light Italic" panose="02000000000000000000" pitchFamily="2" charset="0"/>
                <a:cs typeface="Polaris Book" panose="02000000000000000000" pitchFamily="2" charset="77"/>
              </a:rPr>
              <a:t>rights</a:t>
            </a:r>
            <a:r>
              <a:rPr lang="fr-FR" sz="900" b="1">
                <a:solidFill>
                  <a:schemeClr val="bg1"/>
                </a:solidFill>
                <a:latin typeface="+mn-lt"/>
                <a:ea typeface="Polaris Light Italic" panose="02000000000000000000" pitchFamily="2" charset="0"/>
                <a:cs typeface="Polaris Book" panose="02000000000000000000" pitchFamily="2" charset="77"/>
              </a:rPr>
              <a:t> </a:t>
            </a:r>
            <a:r>
              <a:rPr lang="fr-FR" sz="900" b="1" err="1">
                <a:solidFill>
                  <a:schemeClr val="bg1"/>
                </a:solidFill>
                <a:latin typeface="+mn-lt"/>
                <a:ea typeface="Polaris Light Italic" panose="02000000000000000000" pitchFamily="2" charset="0"/>
                <a:cs typeface="Polaris Book" panose="02000000000000000000" pitchFamily="2" charset="77"/>
              </a:rPr>
              <a:t>reserved</a:t>
            </a:r>
            <a:r>
              <a:rPr lang="fr-FR" sz="900" b="1">
                <a:solidFill>
                  <a:schemeClr val="bg1"/>
                </a:solidFill>
                <a:latin typeface="+mn-lt"/>
                <a:ea typeface="Polaris Light Italic" panose="02000000000000000000" pitchFamily="2" charset="0"/>
                <a:cs typeface="Polaris Book" panose="02000000000000000000" pitchFamily="2" charset="77"/>
              </a:rPr>
              <a:t>. </a:t>
            </a:r>
          </a:p>
          <a:p>
            <a:r>
              <a:rPr lang="fr-FR" sz="900" b="0">
                <a:solidFill>
                  <a:schemeClr val="bg1"/>
                </a:solidFill>
                <a:latin typeface="+mn-lt"/>
                <a:ea typeface="Polaris Light Italic" panose="02000000000000000000" pitchFamily="2" charset="0"/>
                <a:cs typeface="Polaris Book Italic" panose="02000000000000000000" pitchFamily="2" charset="77"/>
              </a:rPr>
              <a:t>This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provided</a:t>
            </a:r>
            <a:r>
              <a:rPr lang="fr-FR" sz="900" b="0">
                <a:solidFill>
                  <a:schemeClr val="bg1"/>
                </a:solidFill>
                <a:latin typeface="+mn-lt"/>
                <a:ea typeface="Polaris Light Italic" panose="02000000000000000000" pitchFamily="2" charset="0"/>
                <a:cs typeface="Polaris Book Italic" panose="02000000000000000000" pitchFamily="2" charset="77"/>
              </a:rPr>
              <a:t> for </a:t>
            </a:r>
            <a:r>
              <a:rPr lang="fr-FR" sz="900" b="0" err="1">
                <a:solidFill>
                  <a:schemeClr val="bg1"/>
                </a:solidFill>
                <a:latin typeface="+mn-lt"/>
                <a:ea typeface="Polaris Light Italic" panose="02000000000000000000" pitchFamily="2" charset="0"/>
                <a:cs typeface="Polaris Book Italic" panose="02000000000000000000" pitchFamily="2" charset="77"/>
              </a:rPr>
              <a:t>informational</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purposes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only</a:t>
            </a:r>
            <a:r>
              <a:rPr lang="fr-FR" sz="900" b="0">
                <a:solidFill>
                  <a:schemeClr val="bg1"/>
                </a:solidFill>
                <a:latin typeface="+mn-lt"/>
                <a:ea typeface="Polaris Light Italic" panose="02000000000000000000" pitchFamily="2" charset="0"/>
                <a:cs typeface="Polaris Book Italic" panose="02000000000000000000" pitchFamily="2" charset="77"/>
              </a:rPr>
              <a:t> and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not </a:t>
            </a:r>
            <a:r>
              <a:rPr lang="fr-FR" sz="900" b="0" err="1">
                <a:solidFill>
                  <a:schemeClr val="bg1"/>
                </a:solidFill>
                <a:latin typeface="+mn-lt"/>
                <a:ea typeface="Polaris Light Italic" panose="02000000000000000000" pitchFamily="2" charset="0"/>
                <a:cs typeface="Polaris Book Italic" panose="02000000000000000000" pitchFamily="2" charset="77"/>
              </a:rPr>
              <a:t>intended</a:t>
            </a:r>
            <a:r>
              <a:rPr lang="fr-FR" sz="900" b="0">
                <a:solidFill>
                  <a:schemeClr val="bg1"/>
                </a:solidFill>
                <a:latin typeface="+mn-lt"/>
                <a:ea typeface="Polaris Light Italic" panose="02000000000000000000" pitchFamily="2" charset="0"/>
                <a:cs typeface="Polaris Book Italic" panose="02000000000000000000" pitchFamily="2" charset="77"/>
              </a:rPr>
              <a:t> as </a:t>
            </a:r>
            <a:r>
              <a:rPr lang="fr-FR" sz="900" b="0" err="1">
                <a:solidFill>
                  <a:schemeClr val="bg1"/>
                </a:solidFill>
                <a:latin typeface="+mn-lt"/>
                <a:ea typeface="Polaris Light Italic" panose="02000000000000000000" pitchFamily="2" charset="0"/>
                <a:cs typeface="Polaris Book Italic" panose="02000000000000000000" pitchFamily="2" charset="77"/>
              </a:rPr>
              <a:t>advertising</a:t>
            </a:r>
            <a:r>
              <a:rPr lang="fr-FR" sz="900" b="0">
                <a:solidFill>
                  <a:schemeClr val="bg1"/>
                </a:solidFill>
                <a:latin typeface="+mn-lt"/>
                <a:ea typeface="Polaris Light Italic" panose="02000000000000000000" pitchFamily="2" charset="0"/>
                <a:cs typeface="Polaris Book Italic" panose="02000000000000000000" pitchFamily="2" charset="77"/>
              </a:rPr>
              <a:t>. All </a:t>
            </a:r>
            <a:r>
              <a:rPr lang="fr-FR" sz="900" b="0" err="1">
                <a:solidFill>
                  <a:schemeClr val="bg1"/>
                </a:solidFill>
                <a:latin typeface="+mn-lt"/>
                <a:ea typeface="Polaris Light Italic" panose="02000000000000000000" pitchFamily="2" charset="0"/>
                <a:cs typeface="Polaris Book Italic" panose="02000000000000000000" pitchFamily="2" charset="77"/>
              </a:rPr>
              <a:t>warranties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relating</a:t>
            </a:r>
            <a:r>
              <a:rPr lang="fr-FR" sz="900" b="0">
                <a:solidFill>
                  <a:schemeClr val="bg1"/>
                </a:solidFill>
                <a:latin typeface="+mn-lt"/>
                <a:ea typeface="Polaris Light Italic" panose="02000000000000000000" pitchFamily="2" charset="0"/>
                <a:cs typeface="Polaris Book Italic" panose="02000000000000000000" pitchFamily="2" charset="77"/>
              </a:rPr>
              <a:t> to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either</a:t>
            </a:r>
            <a:r>
              <a:rPr lang="fr-FR" sz="900" b="0">
                <a:solidFill>
                  <a:schemeClr val="bg1"/>
                </a:solidFill>
                <a:latin typeface="+mn-lt"/>
                <a:ea typeface="Polaris Light Italic" panose="02000000000000000000" pitchFamily="2" charset="0"/>
                <a:cs typeface="Polaris Book Italic" panose="02000000000000000000" pitchFamily="2" charset="77"/>
              </a:rPr>
              <a:t> express or </a:t>
            </a:r>
            <a:r>
              <a:rPr lang="fr-FR" sz="900" b="0" err="1">
                <a:solidFill>
                  <a:schemeClr val="bg1"/>
                </a:solidFill>
                <a:latin typeface="+mn-lt"/>
                <a:ea typeface="Polaris Light Italic" panose="02000000000000000000" pitchFamily="2" charset="0"/>
                <a:cs typeface="Polaris Book Italic" panose="02000000000000000000" pitchFamily="2" charset="77"/>
              </a:rPr>
              <a:t>implied</a:t>
            </a:r>
            <a:r>
              <a:rPr lang="fr-FR" sz="900" b="0">
                <a:solidFill>
                  <a:schemeClr val="bg1"/>
                </a:solidFill>
                <a:latin typeface="+mn-lt"/>
                <a:ea typeface="Polaris Light Italic" panose="02000000000000000000" pitchFamily="2" charset="0"/>
                <a:cs typeface="Polaris Book Italic" panose="02000000000000000000" pitchFamily="2" charset="77"/>
              </a:rPr>
              <a:t>, are </a:t>
            </a:r>
            <a:r>
              <a:rPr lang="fr-FR" sz="900" b="0" err="1">
                <a:solidFill>
                  <a:schemeClr val="bg1"/>
                </a:solidFill>
                <a:latin typeface="+mn-lt"/>
                <a:ea typeface="Polaris Light Italic" panose="02000000000000000000" pitchFamily="2" charset="0"/>
                <a:cs typeface="Polaris Book Italic" panose="02000000000000000000" pitchFamily="2" charset="77"/>
              </a:rPr>
              <a:t>disclaimed</a:t>
            </a:r>
            <a:r>
              <a:rPr lang="fr-FR" sz="900" b="0">
                <a:solidFill>
                  <a:schemeClr val="bg1"/>
                </a:solidFill>
                <a:latin typeface="+mn-lt"/>
                <a:ea typeface="Polaris Light Italic" panose="02000000000000000000" pitchFamily="2" charset="0"/>
                <a:cs typeface="Polaris Book Italic" panose="02000000000000000000" pitchFamily="2" charset="77"/>
              </a:rPr>
              <a:t> to the maximum </a:t>
            </a:r>
            <a:r>
              <a:rPr lang="fr-FR" sz="900" b="0" err="1">
                <a:solidFill>
                  <a:schemeClr val="bg1"/>
                </a:solidFill>
                <a:latin typeface="+mn-lt"/>
                <a:ea typeface="Polaris Light Italic" panose="02000000000000000000" pitchFamily="2" charset="0"/>
                <a:cs typeface="Polaris Book Italic" panose="02000000000000000000" pitchFamily="2" charset="77"/>
              </a:rPr>
              <a:t>extent</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allowed</a:t>
            </a:r>
            <a:r>
              <a:rPr lang="fr-FR" sz="900" b="0">
                <a:solidFill>
                  <a:schemeClr val="bg1"/>
                </a:solidFill>
                <a:latin typeface="+mn-lt"/>
                <a:ea typeface="Polaris Light Italic" panose="02000000000000000000" pitchFamily="2" charset="0"/>
                <a:cs typeface="Polaris Book Italic" panose="02000000000000000000" pitchFamily="2" charset="77"/>
              </a:rPr>
              <a:t> by </a:t>
            </a:r>
            <a:r>
              <a:rPr lang="fr-FR" sz="900" b="0" err="1">
                <a:solidFill>
                  <a:schemeClr val="bg1"/>
                </a:solidFill>
                <a:latin typeface="+mn-lt"/>
                <a:ea typeface="Polaris Light Italic" panose="02000000000000000000" pitchFamily="2" charset="0"/>
                <a:cs typeface="Polaris Book Italic" panose="02000000000000000000" pitchFamily="2" charset="77"/>
              </a:rPr>
              <a:t>law</a:t>
            </a:r>
            <a:r>
              <a:rPr lang="fr-FR" sz="900" b="0">
                <a:solidFill>
                  <a:schemeClr val="bg1"/>
                </a:solidFill>
                <a:latin typeface="+mn-lt"/>
                <a:ea typeface="Polaris Light Italic" panose="02000000000000000000" pitchFamily="2" charset="0"/>
                <a:cs typeface="Polaris Book Italic" panose="02000000000000000000" pitchFamily="2" charset="77"/>
              </a:rPr>
              <a:t>. The information in </a:t>
            </a:r>
            <a:r>
              <a:rPr lang="fr-FR" sz="900" b="0" err="1">
                <a:solidFill>
                  <a:schemeClr val="bg1"/>
                </a:solidFill>
                <a:latin typeface="+mn-lt"/>
                <a:ea typeface="Polaris Light Italic" panose="02000000000000000000" pitchFamily="2" charset="0"/>
                <a:cs typeface="Polaris Book Italic" panose="02000000000000000000" pitchFamily="2" charset="77"/>
              </a:rPr>
              <a:t>this</a:t>
            </a:r>
            <a:r>
              <a:rPr lang="fr-FR" sz="900" b="0">
                <a:solidFill>
                  <a:schemeClr val="bg1"/>
                </a:solidFill>
                <a:latin typeface="+mn-lt"/>
                <a:ea typeface="Polaris Light Italic" panose="02000000000000000000" pitchFamily="2" charset="0"/>
                <a:cs typeface="Polaris Book Italic" panose="02000000000000000000" pitchFamily="2" charset="77"/>
              </a:rPr>
              <a:t> document </a:t>
            </a:r>
            <a:r>
              <a:rPr lang="fr-FR" sz="900" b="0" err="1">
                <a:solidFill>
                  <a:schemeClr val="bg1"/>
                </a:solidFill>
                <a:latin typeface="+mn-lt"/>
                <a:ea typeface="Polaris Light Italic" panose="02000000000000000000" pitchFamily="2" charset="0"/>
                <a:cs typeface="Polaris Book Italic" panose="02000000000000000000" pitchFamily="2" charset="77"/>
              </a:rPr>
              <a:t>is</a:t>
            </a:r>
            <a:r>
              <a:rPr lang="fr-FR" sz="900" b="0">
                <a:solidFill>
                  <a:schemeClr val="bg1"/>
                </a:solidFill>
                <a:latin typeface="+mn-lt"/>
                <a:ea typeface="Polaris Light Italic" panose="02000000000000000000" pitchFamily="2" charset="0"/>
                <a:cs typeface="Polaris Book Italic" panose="02000000000000000000" pitchFamily="2" charset="77"/>
              </a:rPr>
              <a:t> </a:t>
            </a:r>
            <a:r>
              <a:rPr lang="fr-FR" sz="900" b="0" err="1">
                <a:solidFill>
                  <a:schemeClr val="bg1"/>
                </a:solidFill>
                <a:latin typeface="+mn-lt"/>
                <a:ea typeface="Polaris Light Italic" panose="02000000000000000000" pitchFamily="2" charset="0"/>
                <a:cs typeface="Polaris Book Italic" panose="02000000000000000000" pitchFamily="2" charset="77"/>
              </a:rPr>
              <a:t>subject</a:t>
            </a:r>
            <a:r>
              <a:rPr lang="fr-FR" sz="900" b="0">
                <a:solidFill>
                  <a:schemeClr val="bg1"/>
                </a:solidFill>
                <a:latin typeface="+mn-lt"/>
                <a:ea typeface="Polaris Light Italic" panose="02000000000000000000" pitchFamily="2" charset="0"/>
                <a:cs typeface="Polaris Book Italic" panose="02000000000000000000" pitchFamily="2" charset="77"/>
              </a:rPr>
              <a:t> to change </a:t>
            </a:r>
            <a:r>
              <a:rPr lang="fr-FR" sz="900" b="0" err="1">
                <a:solidFill>
                  <a:schemeClr val="bg1"/>
                </a:solidFill>
                <a:latin typeface="+mn-lt"/>
                <a:ea typeface="Polaris Light Italic" panose="02000000000000000000" pitchFamily="2" charset="0"/>
                <a:cs typeface="Polaris Book Italic" panose="02000000000000000000" pitchFamily="2" charset="77"/>
              </a:rPr>
              <a:t>without</a:t>
            </a:r>
            <a:r>
              <a:rPr lang="fr-FR" sz="900" b="0">
                <a:solidFill>
                  <a:schemeClr val="bg1"/>
                </a:solidFill>
                <a:latin typeface="+mn-lt"/>
                <a:ea typeface="Polaris Light Italic" panose="02000000000000000000" pitchFamily="2" charset="0"/>
                <a:cs typeface="Polaris Book Italic" panose="02000000000000000000" pitchFamily="2" charset="77"/>
              </a:rPr>
              <a:t> notice.</a:t>
            </a:r>
          </a:p>
        </p:txBody>
      </p:sp>
      <p:pic>
        <p:nvPicPr>
          <p:cNvPr id="9" name="Picture 8">
            <a:extLst>
              <a:ext uri="{FF2B5EF4-FFF2-40B4-BE49-F238E27FC236}">
                <a16:creationId xmlns:a16="http://schemas.microsoft.com/office/drawing/2014/main" id="{409244EA-42A1-D845-B681-E80EA7CFA23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16090" y="560467"/>
            <a:ext cx="1724111" cy="336056"/>
          </a:xfrm>
          <a:prstGeom prst="rect">
            <a:avLst/>
          </a:prstGeom>
        </p:spPr>
      </p:pic>
      <p:sp>
        <p:nvSpPr>
          <p:cNvPr id="2" name="Title 1">
            <a:extLst>
              <a:ext uri="{FF2B5EF4-FFF2-40B4-BE49-F238E27FC236}">
                <a16:creationId xmlns:a16="http://schemas.microsoft.com/office/drawing/2014/main" id="{3E91EF8E-5B53-4A43-A160-4496CEAB5DC9}"/>
              </a:ext>
            </a:extLst>
          </p:cNvPr>
          <p:cNvSpPr>
            <a:spLocks noGrp="1"/>
          </p:cNvSpPr>
          <p:nvPr>
            <p:ph type="ctrTitle" hasCustomPrompt="1"/>
          </p:nvPr>
        </p:nvSpPr>
        <p:spPr>
          <a:xfrm>
            <a:off x="8025062" y="2485024"/>
            <a:ext cx="3557337" cy="2192751"/>
          </a:xfrm>
          <a:prstGeom prst="rect">
            <a:avLst/>
          </a:prstGeom>
        </p:spPr>
        <p:txBody>
          <a:bodyPr lIns="0" tIns="0" rIns="0" bIns="0" anchor="ctr">
            <a:noAutofit/>
          </a:bodyPr>
          <a:lstStyle>
            <a:lvl1pPr algn="r">
              <a:defRPr sz="4800">
                <a:solidFill>
                  <a:schemeClr val="bg1"/>
                </a:solidFill>
              </a:defRPr>
            </a:lvl1pPr>
          </a:lstStyle>
          <a:p>
            <a:r>
              <a:rPr lang="en-US"/>
              <a:t>Thank You</a:t>
            </a:r>
          </a:p>
        </p:txBody>
      </p:sp>
    </p:spTree>
    <p:extLst>
      <p:ext uri="{BB962C8B-B14F-4D97-AF65-F5344CB8AC3E}">
        <p14:creationId xmlns:p14="http://schemas.microsoft.com/office/powerpoint/2010/main" val="14832988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2E3CC2-E9F0-4C9A-8043-078A157363B1}"/>
              </a:ext>
            </a:extLst>
          </p:cNvPr>
          <p:cNvSpPr>
            <a:spLocks noGrp="1"/>
          </p:cNvSpPr>
          <p:nvPr>
            <p:ph type="dt" sz="half" idx="10"/>
          </p:nvPr>
        </p:nvSpPr>
        <p:spPr/>
        <p:txBody>
          <a:bodyPr/>
          <a:lstStyle/>
          <a:p>
            <a:fld id="{DB8BD0BE-10F1-41C1-84ED-0347C54C47E5}" type="datetimeFigureOut">
              <a:rPr lang="en-US" smtClean="0"/>
              <a:t>10/11/2023</a:t>
            </a:fld>
            <a:endParaRPr lang="en-US"/>
          </a:p>
        </p:txBody>
      </p:sp>
      <p:sp>
        <p:nvSpPr>
          <p:cNvPr id="3" name="Footer Placeholder 2">
            <a:extLst>
              <a:ext uri="{FF2B5EF4-FFF2-40B4-BE49-F238E27FC236}">
                <a16:creationId xmlns:a16="http://schemas.microsoft.com/office/drawing/2014/main" id="{CB689E0E-C5F8-4844-BA1B-F85EE1C33A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335587-4AC8-4A87-8966-1D5D7046C56B}"/>
              </a:ext>
            </a:extLst>
          </p:cNvPr>
          <p:cNvSpPr>
            <a:spLocks noGrp="1"/>
          </p:cNvSpPr>
          <p:nvPr>
            <p:ph type="sldNum" sz="quarter" idx="12"/>
          </p:nvPr>
        </p:nvSpPr>
        <p:spPr/>
        <p:txBody>
          <a:bodyPr/>
          <a:lstStyle/>
          <a:p>
            <a:fld id="{60B686B8-47A8-41FE-AAA2-8C551FDCC139}" type="slidenum">
              <a:rPr lang="en-US" smtClean="0"/>
              <a:t>‹#›</a:t>
            </a:fld>
            <a:endParaRPr lang="en-US"/>
          </a:p>
        </p:txBody>
      </p:sp>
    </p:spTree>
    <p:extLst>
      <p:ext uri="{BB962C8B-B14F-4D97-AF65-F5344CB8AC3E}">
        <p14:creationId xmlns:p14="http://schemas.microsoft.com/office/powerpoint/2010/main" val="3914993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44A8-F821-A846-A4AA-914F6CA1B3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2DB70-E24B-1C4D-9A16-4322EF486AB2}"/>
              </a:ext>
            </a:extLst>
          </p:cNvPr>
          <p:cNvSpPr>
            <a:spLocks noGrp="1"/>
          </p:cNvSpPr>
          <p:nvPr>
            <p:ph sz="half" idx="1"/>
          </p:nvPr>
        </p:nvSpPr>
        <p:spPr>
          <a:xfrm>
            <a:off x="838200" y="1675049"/>
            <a:ext cx="5006829"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4F7E2F-9309-F044-95A8-724576505D9D}"/>
              </a:ext>
            </a:extLst>
          </p:cNvPr>
          <p:cNvSpPr>
            <a:spLocks noGrp="1"/>
          </p:cNvSpPr>
          <p:nvPr>
            <p:ph sz="half" idx="2"/>
          </p:nvPr>
        </p:nvSpPr>
        <p:spPr>
          <a:xfrm>
            <a:off x="6356832" y="1675049"/>
            <a:ext cx="5006829"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vl5pPr marL="1748790" indent="-285750">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53A30ED-03D5-8E4C-BA77-C7B9FE1E2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94428-5C72-8748-93EF-13E57EFB84CA}"/>
              </a:ext>
            </a:extLst>
          </p:cNvPr>
          <p:cNvSpPr>
            <a:spLocks noGrp="1"/>
          </p:cNvSpPr>
          <p:nvPr>
            <p:ph type="sldNum" sz="quarter" idx="12"/>
          </p:nvPr>
        </p:nvSpPr>
        <p:spPr/>
        <p:txBody>
          <a:bodyPr/>
          <a:lstStyle/>
          <a:p>
            <a:fld id="{60B686B8-47A8-41FE-AAA2-8C551FDCC139}" type="slidenum">
              <a:rPr lang="en-US" smtClean="0"/>
              <a:t>‹#›</a:t>
            </a:fld>
            <a:endParaRPr lang="en-US"/>
          </a:p>
        </p:txBody>
      </p:sp>
    </p:spTree>
    <p:extLst>
      <p:ext uri="{BB962C8B-B14F-4D97-AF65-F5344CB8AC3E}">
        <p14:creationId xmlns:p14="http://schemas.microsoft.com/office/powerpoint/2010/main" val="332053335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0ACD07-DD5A-704E-AAD3-35B1E8FD6C5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577974" y="6369894"/>
            <a:ext cx="11996935" cy="374904"/>
          </a:xfrm>
          <a:prstGeom prst="rect">
            <a:avLst/>
          </a:prstGeom>
        </p:spPr>
      </p:pic>
      <p:pic>
        <p:nvPicPr>
          <p:cNvPr id="10" name="Picture 9">
            <a:extLst>
              <a:ext uri="{FF2B5EF4-FFF2-40B4-BE49-F238E27FC236}">
                <a16:creationId xmlns:a16="http://schemas.microsoft.com/office/drawing/2014/main" id="{3C97517E-FAAB-6D46-AD3A-F593A940F8D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3025" y="6428850"/>
            <a:ext cx="1422027" cy="277175"/>
          </a:xfrm>
          <a:prstGeom prst="rect">
            <a:avLst/>
          </a:prstGeom>
        </p:spPr>
      </p:pic>
      <p:sp>
        <p:nvSpPr>
          <p:cNvPr id="6" name="Footer Placeholder 5">
            <a:extLst>
              <a:ext uri="{FF2B5EF4-FFF2-40B4-BE49-F238E27FC236}">
                <a16:creationId xmlns:a16="http://schemas.microsoft.com/office/drawing/2014/main" id="{B4158761-0834-124E-9763-04014086061D}"/>
              </a:ext>
            </a:extLst>
          </p:cNvPr>
          <p:cNvSpPr>
            <a:spLocks noGrp="1"/>
          </p:cNvSpPr>
          <p:nvPr>
            <p:ph type="ftr" sz="quarter" idx="11"/>
          </p:nvPr>
        </p:nvSpPr>
        <p:spPr/>
        <p:txBody>
          <a:bodyPr/>
          <a:lstStyle/>
          <a:p>
            <a:r>
              <a:rPr lang="en-US"/>
              <a:t>Copyright © 2021 Veritas Technologies LLC  |  CONFIDENTIAL </a:t>
            </a:r>
          </a:p>
        </p:txBody>
      </p:sp>
      <p:sp>
        <p:nvSpPr>
          <p:cNvPr id="7" name="Slide Number Placeholder 6">
            <a:extLst>
              <a:ext uri="{FF2B5EF4-FFF2-40B4-BE49-F238E27FC236}">
                <a16:creationId xmlns:a16="http://schemas.microsoft.com/office/drawing/2014/main" id="{CD5F1F87-0A5E-6944-A42C-C8024C33579D}"/>
              </a:ext>
            </a:extLst>
          </p:cNvPr>
          <p:cNvSpPr>
            <a:spLocks noGrp="1"/>
          </p:cNvSpPr>
          <p:nvPr>
            <p:ph type="sldNum" sz="quarter" idx="12"/>
          </p:nvPr>
        </p:nvSpPr>
        <p:spPr/>
        <p:txBody>
          <a:bodyPr/>
          <a:lstStyle/>
          <a:p>
            <a:fld id="{8A39E1BE-BEA9-3141-B1D0-D0662867DFF2}" type="slidenum">
              <a:rPr lang="en-US" smtClean="0"/>
              <a:t>‹#›</a:t>
            </a:fld>
            <a:endParaRPr lang="en-US"/>
          </a:p>
        </p:txBody>
      </p:sp>
      <p:sp>
        <p:nvSpPr>
          <p:cNvPr id="13" name="Rounded Rectangle 12">
            <a:extLst>
              <a:ext uri="{FF2B5EF4-FFF2-40B4-BE49-F238E27FC236}">
                <a16:creationId xmlns:a16="http://schemas.microsoft.com/office/drawing/2014/main" id="{73785CCB-F75D-6E4F-A1BB-29343A600A4C}"/>
              </a:ext>
            </a:extLst>
          </p:cNvPr>
          <p:cNvSpPr/>
          <p:nvPr userDrawn="1"/>
        </p:nvSpPr>
        <p:spPr bwMode="auto">
          <a:xfrm>
            <a:off x="3512673" y="649355"/>
            <a:ext cx="7988028" cy="5120640"/>
          </a:xfrm>
          <a:prstGeom prst="roundRect">
            <a:avLst>
              <a:gd name="adj" fmla="val 2137"/>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0">
              <a:solidFill>
                <a:schemeClr val="tx1"/>
              </a:solidFill>
              <a:latin typeface="Arial" panose="020B0604020202020204" pitchFamily="34" charset="0"/>
              <a:cs typeface="Arial" panose="020B0604020202020204" pitchFamily="34" charset="0"/>
            </a:endParaRPr>
          </a:p>
        </p:txBody>
      </p:sp>
      <p:sp>
        <p:nvSpPr>
          <p:cNvPr id="14" name="Content Placeholder 2">
            <a:extLst>
              <a:ext uri="{FF2B5EF4-FFF2-40B4-BE49-F238E27FC236}">
                <a16:creationId xmlns:a16="http://schemas.microsoft.com/office/drawing/2014/main" id="{16BA7F91-6104-894D-8CB5-9B49F1336D89}"/>
              </a:ext>
            </a:extLst>
          </p:cNvPr>
          <p:cNvSpPr>
            <a:spLocks noGrp="1"/>
          </p:cNvSpPr>
          <p:nvPr>
            <p:ph idx="1" hasCustomPrompt="1"/>
          </p:nvPr>
        </p:nvSpPr>
        <p:spPr>
          <a:xfrm>
            <a:off x="4183636" y="649355"/>
            <a:ext cx="7176260" cy="5127476"/>
          </a:xfrm>
        </p:spPr>
        <p:txBody>
          <a:bodyPr anchor="ctr">
            <a:noAutofit/>
          </a:bodyPr>
          <a:lstStyle/>
          <a:p>
            <a:pPr>
              <a:spcBef>
                <a:spcPts val="2400"/>
              </a:spcBef>
            </a:pPr>
            <a:r>
              <a:rPr lang="en-US" sz="2000"/>
              <a:t>Item 1</a:t>
            </a:r>
          </a:p>
          <a:p>
            <a:pPr>
              <a:spcBef>
                <a:spcPts val="2400"/>
              </a:spcBef>
            </a:pPr>
            <a:r>
              <a:rPr lang="en-US" sz="2000"/>
              <a:t>Item 2</a:t>
            </a:r>
          </a:p>
          <a:p>
            <a:pPr>
              <a:spcBef>
                <a:spcPts val="2400"/>
              </a:spcBef>
            </a:pPr>
            <a:r>
              <a:rPr lang="en-US" sz="2000"/>
              <a:t>Item 3</a:t>
            </a:r>
          </a:p>
          <a:p>
            <a:pPr>
              <a:spcBef>
                <a:spcPts val="2400"/>
              </a:spcBef>
            </a:pPr>
            <a:r>
              <a:rPr lang="en-US" sz="2000"/>
              <a:t>Item 4</a:t>
            </a:r>
          </a:p>
          <a:p>
            <a:pPr>
              <a:spcBef>
                <a:spcPts val="2400"/>
              </a:spcBef>
            </a:pPr>
            <a:r>
              <a:rPr lang="en-US" sz="2000"/>
              <a:t>Item 5</a:t>
            </a:r>
          </a:p>
          <a:p>
            <a:pPr>
              <a:spcBef>
                <a:spcPts val="2400"/>
              </a:spcBef>
            </a:pPr>
            <a:r>
              <a:rPr lang="en-US" sz="2000"/>
              <a:t>Item 6</a:t>
            </a:r>
          </a:p>
        </p:txBody>
      </p:sp>
      <p:pic>
        <p:nvPicPr>
          <p:cNvPr id="15" name="Graphic 14">
            <a:extLst>
              <a:ext uri="{FF2B5EF4-FFF2-40B4-BE49-F238E27FC236}">
                <a16:creationId xmlns:a16="http://schemas.microsoft.com/office/drawing/2014/main" id="{09A9F152-E009-3948-BCAA-33014E93825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512673" y="603635"/>
            <a:ext cx="120809" cy="5212080"/>
          </a:xfrm>
          <a:prstGeom prst="rect">
            <a:avLst/>
          </a:prstGeom>
        </p:spPr>
      </p:pic>
      <p:sp>
        <p:nvSpPr>
          <p:cNvPr id="3" name="TextBox 2">
            <a:extLst>
              <a:ext uri="{FF2B5EF4-FFF2-40B4-BE49-F238E27FC236}">
                <a16:creationId xmlns:a16="http://schemas.microsoft.com/office/drawing/2014/main" id="{13241C30-1AD3-984B-91DD-D7593421FFDE}"/>
              </a:ext>
            </a:extLst>
          </p:cNvPr>
          <p:cNvSpPr txBox="1"/>
          <p:nvPr userDrawn="1"/>
        </p:nvSpPr>
        <p:spPr>
          <a:xfrm>
            <a:off x="832104" y="656191"/>
            <a:ext cx="2471452" cy="5120640"/>
          </a:xfrm>
          <a:prstGeom prst="rect">
            <a:avLst/>
          </a:prstGeom>
          <a:noFill/>
        </p:spPr>
        <p:txBody>
          <a:bodyPr wrap="square" lIns="0" tIns="0" rIns="0" bIns="0" rtlCol="0" anchor="ctr">
            <a:noAutofit/>
          </a:bodyPr>
          <a:lstStyle/>
          <a:p>
            <a:r>
              <a:rPr lang="en-US" sz="4200">
                <a:solidFill>
                  <a:schemeClr val="tx1"/>
                </a:solidFill>
              </a:rPr>
              <a:t>Agenda</a:t>
            </a:r>
          </a:p>
        </p:txBody>
      </p:sp>
    </p:spTree>
    <p:extLst>
      <p:ext uri="{BB962C8B-B14F-4D97-AF65-F5344CB8AC3E}">
        <p14:creationId xmlns:p14="http://schemas.microsoft.com/office/powerpoint/2010/main" val="22335748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0E4BC2B-C67D-9C4C-A0C8-EE0022B9648D}"/>
              </a:ext>
            </a:extLst>
          </p:cNvPr>
          <p:cNvSpPr>
            <a:spLocks noGrp="1"/>
          </p:cNvSpPr>
          <p:nvPr>
            <p:ph type="ftr" sz="quarter" idx="11"/>
          </p:nvPr>
        </p:nvSpPr>
        <p:spPr/>
        <p:txBody>
          <a:bodyPr/>
          <a:lstStyle>
            <a:lvl1pPr>
              <a:defRPr sz="900"/>
            </a:lvl1pPr>
          </a:lstStyle>
          <a:p>
            <a:r>
              <a:rPr lang="en-US"/>
              <a:t>Copyright © 2021 Veritas Technologies LLC  |  CONFIDENTIAL </a:t>
            </a:r>
          </a:p>
        </p:txBody>
      </p:sp>
      <p:sp>
        <p:nvSpPr>
          <p:cNvPr id="6" name="Slide Number Placeholder 5">
            <a:extLst>
              <a:ext uri="{FF2B5EF4-FFF2-40B4-BE49-F238E27FC236}">
                <a16:creationId xmlns:a16="http://schemas.microsoft.com/office/drawing/2014/main" id="{DE753EAD-2E1A-4043-B88D-8F4258144F76}"/>
              </a:ext>
            </a:extLst>
          </p:cNvPr>
          <p:cNvSpPr>
            <a:spLocks noGrp="1"/>
          </p:cNvSpPr>
          <p:nvPr>
            <p:ph type="sldNum" sz="quarter" idx="12"/>
          </p:nvPr>
        </p:nvSpPr>
        <p:spPr/>
        <p:txBody>
          <a:bodyPr/>
          <a:lstStyle>
            <a:lvl1pPr>
              <a:defRPr sz="900"/>
            </a:lvl1pPr>
          </a:lstStyle>
          <a:p>
            <a:fld id="{8A39E1BE-BEA9-3141-B1D0-D0662867DFF2}" type="slidenum">
              <a:rPr lang="en-US" smtClean="0"/>
              <a:pPr/>
              <a:t>‹#›</a:t>
            </a:fld>
            <a:endParaRPr lang="en-US"/>
          </a:p>
        </p:txBody>
      </p:sp>
    </p:spTree>
    <p:extLst>
      <p:ext uri="{BB962C8B-B14F-4D97-AF65-F5344CB8AC3E}">
        <p14:creationId xmlns:p14="http://schemas.microsoft.com/office/powerpoint/2010/main" val="204782370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C6A04-49F6-5F42-9152-CE6E7492FC88}"/>
              </a:ext>
            </a:extLst>
          </p:cNvPr>
          <p:cNvSpPr>
            <a:spLocks noGrp="1"/>
          </p:cNvSpPr>
          <p:nvPr>
            <p:ph type="title"/>
          </p:nvPr>
        </p:nvSpPr>
        <p:spPr>
          <a:xfrm>
            <a:off x="828339" y="306204"/>
            <a:ext cx="10535322" cy="971706"/>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4B326BA-A9A6-7E45-BA11-770D7C1E2453}"/>
              </a:ext>
            </a:extLst>
          </p:cNvPr>
          <p:cNvSpPr>
            <a:spLocks noGrp="1"/>
          </p:cNvSpPr>
          <p:nvPr>
            <p:ph idx="1"/>
          </p:nvPr>
        </p:nvSpPr>
        <p:spPr>
          <a:xfrm>
            <a:off x="828339" y="1503947"/>
            <a:ext cx="10535322" cy="4673016"/>
          </a:xfrm>
          <a:prstGeom prst="rect">
            <a:avLst/>
          </a:prstGeom>
        </p:spPr>
        <p:txBody>
          <a:bodyPr/>
          <a:lstStyle>
            <a:lvl1pPr>
              <a:lnSpc>
                <a:spcPct val="100000"/>
              </a:lnSpc>
              <a:spcBef>
                <a:spcPts val="1200"/>
              </a:spcBef>
              <a:defRPr/>
            </a:lvl1pPr>
            <a:lvl2pPr marL="708660" indent="-342900">
              <a:defRPr lang="en-US" sz="2000" kern="1200" dirty="0" smtClean="0">
                <a:solidFill>
                  <a:schemeClr val="tx1"/>
                </a:solidFill>
                <a:latin typeface="+mn-lt"/>
                <a:ea typeface="+mn-ea"/>
                <a:cs typeface="+mn-cs"/>
              </a:defRPr>
            </a:lvl2pPr>
            <a:lvl3pPr marL="1017270" indent="-285750" algn="l" defTabSz="914400" rtl="0" eaLnBrk="1" latinLnBrk="0" hangingPunct="1">
              <a:lnSpc>
                <a:spcPct val="90000"/>
              </a:lnSpc>
              <a:spcBef>
                <a:spcPts val="700"/>
              </a:spcBef>
              <a:buClr>
                <a:srgbClr val="B3B3B4"/>
              </a:buClr>
              <a:buSzPct val="100000"/>
              <a:buFont typeface="Arial" panose="020B0604020202020204" pitchFamily="34" charset="0"/>
              <a:buChar char="•"/>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vl5pPr marL="1748790" indent="-285750">
              <a:defRPr lang="en-US" sz="1600" kern="1200" dirty="0" smtClean="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0E4BC2B-C67D-9C4C-A0C8-EE0022B9648D}"/>
              </a:ext>
            </a:extLst>
          </p:cNvPr>
          <p:cNvSpPr>
            <a:spLocks noGrp="1"/>
          </p:cNvSpPr>
          <p:nvPr>
            <p:ph type="ftr" sz="quarter" idx="11"/>
          </p:nvPr>
        </p:nvSpPr>
        <p:spPr/>
        <p:txBody>
          <a:bodyPr/>
          <a:lstStyle>
            <a:lvl1pPr>
              <a:defRPr sz="900"/>
            </a:lvl1pPr>
          </a:lstStyle>
          <a:p>
            <a:r>
              <a:rPr lang="en-US"/>
              <a:t>Copyright © 2021 Veritas Technologies LLC  |  CONFIDENTIAL </a:t>
            </a:r>
          </a:p>
        </p:txBody>
      </p:sp>
      <p:sp>
        <p:nvSpPr>
          <p:cNvPr id="6" name="Slide Number Placeholder 5">
            <a:extLst>
              <a:ext uri="{FF2B5EF4-FFF2-40B4-BE49-F238E27FC236}">
                <a16:creationId xmlns:a16="http://schemas.microsoft.com/office/drawing/2014/main" id="{DE753EAD-2E1A-4043-B88D-8F4258144F76}"/>
              </a:ext>
            </a:extLst>
          </p:cNvPr>
          <p:cNvSpPr>
            <a:spLocks noGrp="1"/>
          </p:cNvSpPr>
          <p:nvPr>
            <p:ph type="sldNum" sz="quarter" idx="12"/>
          </p:nvPr>
        </p:nvSpPr>
        <p:spPr/>
        <p:txBody>
          <a:bodyPr/>
          <a:lstStyle>
            <a:lvl1pPr>
              <a:defRPr sz="900"/>
            </a:lvl1pPr>
          </a:lstStyle>
          <a:p>
            <a:fld id="{8A39E1BE-BEA9-3141-B1D0-D0662867DFF2}" type="slidenum">
              <a:rPr lang="en-US" smtClean="0"/>
              <a:pPr/>
              <a:t>‹#›</a:t>
            </a:fld>
            <a:endParaRPr lang="en-US"/>
          </a:p>
        </p:txBody>
      </p:sp>
      <p:pic>
        <p:nvPicPr>
          <p:cNvPr id="8" name="Graphic 7">
            <a:extLst>
              <a:ext uri="{FF2B5EF4-FFF2-40B4-BE49-F238E27FC236}">
                <a16:creationId xmlns:a16="http://schemas.microsoft.com/office/drawing/2014/main" id="{159A8554-6333-AC45-ACC1-186A79EB95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48" y="301752"/>
            <a:ext cx="544148" cy="969264"/>
          </a:xfrm>
          <a:prstGeom prst="rect">
            <a:avLst/>
          </a:prstGeom>
        </p:spPr>
      </p:pic>
    </p:spTree>
    <p:extLst>
      <p:ext uri="{BB962C8B-B14F-4D97-AF65-F5344CB8AC3E}">
        <p14:creationId xmlns:p14="http://schemas.microsoft.com/office/powerpoint/2010/main" val="30181129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0ACD07-DD5A-704E-AAD3-35B1E8FD6C5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577974" y="6369894"/>
            <a:ext cx="11996935" cy="374904"/>
          </a:xfrm>
          <a:prstGeom prst="rect">
            <a:avLst/>
          </a:prstGeom>
        </p:spPr>
      </p:pic>
      <p:pic>
        <p:nvPicPr>
          <p:cNvPr id="10" name="Picture 9">
            <a:extLst>
              <a:ext uri="{FF2B5EF4-FFF2-40B4-BE49-F238E27FC236}">
                <a16:creationId xmlns:a16="http://schemas.microsoft.com/office/drawing/2014/main" id="{3C97517E-FAAB-6D46-AD3A-F593A940F8D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3025" y="6428850"/>
            <a:ext cx="1422027" cy="277175"/>
          </a:xfrm>
          <a:prstGeom prst="rect">
            <a:avLst/>
          </a:prstGeom>
        </p:spPr>
      </p:pic>
      <p:sp>
        <p:nvSpPr>
          <p:cNvPr id="2" name="Title 1">
            <a:extLst>
              <a:ext uri="{FF2B5EF4-FFF2-40B4-BE49-F238E27FC236}">
                <a16:creationId xmlns:a16="http://schemas.microsoft.com/office/drawing/2014/main" id="{197B2BFF-E10C-EE43-9458-58A7F6B85A28}"/>
              </a:ext>
            </a:extLst>
          </p:cNvPr>
          <p:cNvSpPr>
            <a:spLocks noGrp="1"/>
          </p:cNvSpPr>
          <p:nvPr>
            <p:ph type="title" hasCustomPrompt="1"/>
          </p:nvPr>
        </p:nvSpPr>
        <p:spPr>
          <a:xfrm>
            <a:off x="2520963" y="1399822"/>
            <a:ext cx="7897997" cy="2799645"/>
          </a:xfrm>
        </p:spPr>
        <p:txBody>
          <a:bodyPr anchor="t">
            <a:normAutofit/>
          </a:bodyPr>
          <a:lstStyle>
            <a:lvl1pPr algn="l">
              <a:lnSpc>
                <a:spcPct val="100000"/>
              </a:lnSpc>
              <a:defRPr sz="3600" i="0">
                <a:solidFill>
                  <a:schemeClr val="tx2"/>
                </a:solidFill>
              </a:defRPr>
            </a:lvl1pPr>
          </a:lstStyle>
          <a:p>
            <a:r>
              <a:rPr lang="en-US"/>
              <a:t>This is a sample quote slide. Type a brief quotation inside this textbox. Add a close quote mark at the end of the quotation.”</a:t>
            </a:r>
          </a:p>
        </p:txBody>
      </p:sp>
      <p:sp>
        <p:nvSpPr>
          <p:cNvPr id="4" name="Text Placeholder 3">
            <a:extLst>
              <a:ext uri="{FF2B5EF4-FFF2-40B4-BE49-F238E27FC236}">
                <a16:creationId xmlns:a16="http://schemas.microsoft.com/office/drawing/2014/main" id="{CD40DF82-B1DF-0943-A494-6F824BF64B06}"/>
              </a:ext>
            </a:extLst>
          </p:cNvPr>
          <p:cNvSpPr>
            <a:spLocks noGrp="1"/>
          </p:cNvSpPr>
          <p:nvPr>
            <p:ph type="body" sz="half" idx="2" hasCustomPrompt="1"/>
          </p:nvPr>
        </p:nvSpPr>
        <p:spPr>
          <a:xfrm>
            <a:off x="2520962" y="4361752"/>
            <a:ext cx="7897998" cy="374904"/>
          </a:xfrm>
        </p:spPr>
        <p:txBody>
          <a:bodyPr>
            <a:normAutofit/>
          </a:bodyPr>
          <a:lstStyle>
            <a:lvl1pPr marL="0" indent="0" algn="l">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Name of person quoted</a:t>
            </a:r>
          </a:p>
        </p:txBody>
      </p:sp>
      <p:sp>
        <p:nvSpPr>
          <p:cNvPr id="6" name="Footer Placeholder 5">
            <a:extLst>
              <a:ext uri="{FF2B5EF4-FFF2-40B4-BE49-F238E27FC236}">
                <a16:creationId xmlns:a16="http://schemas.microsoft.com/office/drawing/2014/main" id="{B4158761-0834-124E-9763-04014086061D}"/>
              </a:ext>
            </a:extLst>
          </p:cNvPr>
          <p:cNvSpPr>
            <a:spLocks noGrp="1"/>
          </p:cNvSpPr>
          <p:nvPr>
            <p:ph type="ftr" sz="quarter" idx="11"/>
          </p:nvPr>
        </p:nvSpPr>
        <p:spPr/>
        <p:txBody>
          <a:bodyPr/>
          <a:lstStyle/>
          <a:p>
            <a:r>
              <a:rPr lang="en-US"/>
              <a:t>Copyright © 2021 Veritas Technologies LLC  |  CONFIDENTIAL </a:t>
            </a:r>
          </a:p>
        </p:txBody>
      </p:sp>
      <p:sp>
        <p:nvSpPr>
          <p:cNvPr id="7" name="Slide Number Placeholder 6">
            <a:extLst>
              <a:ext uri="{FF2B5EF4-FFF2-40B4-BE49-F238E27FC236}">
                <a16:creationId xmlns:a16="http://schemas.microsoft.com/office/drawing/2014/main" id="{CD5F1F87-0A5E-6944-A42C-C8024C33579D}"/>
              </a:ext>
            </a:extLst>
          </p:cNvPr>
          <p:cNvSpPr>
            <a:spLocks noGrp="1"/>
          </p:cNvSpPr>
          <p:nvPr>
            <p:ph type="sldNum" sz="quarter" idx="12"/>
          </p:nvPr>
        </p:nvSpPr>
        <p:spPr/>
        <p:txBody>
          <a:bodyPr/>
          <a:lstStyle/>
          <a:p>
            <a:fld id="{8A39E1BE-BEA9-3141-B1D0-D0662867DFF2}" type="slidenum">
              <a:rPr lang="en-US" smtClean="0"/>
              <a:t>‹#›</a:t>
            </a:fld>
            <a:endParaRPr lang="en-US"/>
          </a:p>
        </p:txBody>
      </p:sp>
      <p:sp>
        <p:nvSpPr>
          <p:cNvPr id="12" name="Title 1">
            <a:extLst>
              <a:ext uri="{FF2B5EF4-FFF2-40B4-BE49-F238E27FC236}">
                <a16:creationId xmlns:a16="http://schemas.microsoft.com/office/drawing/2014/main" id="{5B9509C8-A4FB-3C4E-B6C6-B339154F96EF}"/>
              </a:ext>
            </a:extLst>
          </p:cNvPr>
          <p:cNvSpPr txBox="1">
            <a:spLocks/>
          </p:cNvSpPr>
          <p:nvPr userDrawn="1"/>
        </p:nvSpPr>
        <p:spPr>
          <a:xfrm>
            <a:off x="1470063" y="1703855"/>
            <a:ext cx="737381" cy="531486"/>
          </a:xfrm>
          <a:prstGeom prst="rect">
            <a:avLst/>
          </a:prstGeom>
        </p:spPr>
        <p:txBody>
          <a:bodyPr vert="horz" wrap="none" lIns="0" tIns="0" rIns="0" bIns="0" rtlCol="0" anchor="ctr">
            <a:noAutofit/>
          </a:bodyPr>
          <a:lstStyle>
            <a:lvl1pPr algn="ctr" defTabSz="914400" rtl="0" eaLnBrk="1" latinLnBrk="0" hangingPunct="1">
              <a:lnSpc>
                <a:spcPct val="90000"/>
              </a:lnSpc>
              <a:spcBef>
                <a:spcPct val="0"/>
              </a:spcBef>
              <a:buNone/>
              <a:defRPr sz="3200" i="1" kern="1200">
                <a:solidFill>
                  <a:schemeClr val="bg1"/>
                </a:solidFill>
                <a:latin typeface="+mj-lt"/>
                <a:ea typeface="+mj-ea"/>
                <a:cs typeface="+mj-cs"/>
              </a:defRPr>
            </a:lvl1pPr>
          </a:lstStyle>
          <a:p>
            <a:r>
              <a:rPr lang="en-US" sz="9600" b="1" i="0">
                <a:solidFill>
                  <a:schemeClr val="accent1"/>
                </a:solidFill>
                <a:latin typeface="Arial Black" panose="020B0604020202020204" pitchFamily="34" charset="0"/>
                <a:cs typeface="Arial Black" panose="020B0604020202020204" pitchFamily="34" charset="0"/>
              </a:rPr>
              <a:t>“</a:t>
            </a:r>
          </a:p>
        </p:txBody>
      </p:sp>
      <p:sp>
        <p:nvSpPr>
          <p:cNvPr id="5" name="Text Placeholder 4">
            <a:extLst>
              <a:ext uri="{FF2B5EF4-FFF2-40B4-BE49-F238E27FC236}">
                <a16:creationId xmlns:a16="http://schemas.microsoft.com/office/drawing/2014/main" id="{91C5125C-B0D8-F74F-A1A7-D513F187B6F5}"/>
              </a:ext>
            </a:extLst>
          </p:cNvPr>
          <p:cNvSpPr>
            <a:spLocks noGrp="1"/>
          </p:cNvSpPr>
          <p:nvPr>
            <p:ph type="body" sz="quarter" idx="13" hasCustomPrompt="1"/>
          </p:nvPr>
        </p:nvSpPr>
        <p:spPr>
          <a:xfrm>
            <a:off x="2520950" y="4745175"/>
            <a:ext cx="7897813" cy="428625"/>
          </a:xfrm>
          <a:ln>
            <a:solidFill>
              <a:schemeClr val="tx2"/>
            </a:solidFill>
          </a:ln>
        </p:spPr>
        <p:txBody>
          <a:bodyPr>
            <a:normAutofit/>
          </a:bodyPr>
          <a:lstStyle>
            <a:lvl1pPr marL="0" indent="0">
              <a:buNone/>
              <a:defRPr sz="1600">
                <a:solidFill>
                  <a:schemeClr val="tx2"/>
                </a:solidFill>
              </a:defRPr>
            </a:lvl1pPr>
          </a:lstStyle>
          <a:p>
            <a:pPr lvl="0"/>
            <a:r>
              <a:rPr lang="en-US"/>
              <a:t>Title, Company Name</a:t>
            </a:r>
          </a:p>
        </p:txBody>
      </p:sp>
    </p:spTree>
    <p:extLst>
      <p:ext uri="{BB962C8B-B14F-4D97-AF65-F5344CB8AC3E}">
        <p14:creationId xmlns:p14="http://schemas.microsoft.com/office/powerpoint/2010/main" val="193435848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Head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0ACD07-DD5A-704E-AAD3-35B1E8FD6C5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577974" y="6369894"/>
            <a:ext cx="11996935" cy="374904"/>
          </a:xfrm>
          <a:prstGeom prst="rect">
            <a:avLst/>
          </a:prstGeom>
        </p:spPr>
      </p:pic>
      <p:pic>
        <p:nvPicPr>
          <p:cNvPr id="10" name="Picture 9">
            <a:extLst>
              <a:ext uri="{FF2B5EF4-FFF2-40B4-BE49-F238E27FC236}">
                <a16:creationId xmlns:a16="http://schemas.microsoft.com/office/drawing/2014/main" id="{3C97517E-FAAB-6D46-AD3A-F593A940F8D9}"/>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3025" y="6428850"/>
            <a:ext cx="1422027" cy="277175"/>
          </a:xfrm>
          <a:prstGeom prst="rect">
            <a:avLst/>
          </a:prstGeom>
        </p:spPr>
      </p:pic>
      <p:sp>
        <p:nvSpPr>
          <p:cNvPr id="2" name="Title 1">
            <a:extLst>
              <a:ext uri="{FF2B5EF4-FFF2-40B4-BE49-F238E27FC236}">
                <a16:creationId xmlns:a16="http://schemas.microsoft.com/office/drawing/2014/main" id="{197B2BFF-E10C-EE43-9458-58A7F6B85A28}"/>
              </a:ext>
            </a:extLst>
          </p:cNvPr>
          <p:cNvSpPr>
            <a:spLocks noGrp="1"/>
          </p:cNvSpPr>
          <p:nvPr>
            <p:ph type="title" hasCustomPrompt="1"/>
          </p:nvPr>
        </p:nvSpPr>
        <p:spPr>
          <a:xfrm>
            <a:off x="2520963" y="1399823"/>
            <a:ext cx="7897997" cy="2473678"/>
          </a:xfrm>
        </p:spPr>
        <p:txBody>
          <a:bodyPr anchor="t">
            <a:normAutofit/>
          </a:bodyPr>
          <a:lstStyle>
            <a:lvl1pPr algn="l">
              <a:lnSpc>
                <a:spcPct val="100000"/>
              </a:lnSpc>
              <a:defRPr sz="3600" i="0">
                <a:solidFill>
                  <a:schemeClr val="tx2"/>
                </a:solidFill>
              </a:defRPr>
            </a:lvl1pPr>
          </a:lstStyle>
          <a:p>
            <a:r>
              <a:rPr lang="en-US"/>
              <a:t>This is a sample quote slide. Type a brief quotation inside this textbox. Add a close quote mark at the end of the quotation.”</a:t>
            </a:r>
          </a:p>
        </p:txBody>
      </p:sp>
      <p:sp>
        <p:nvSpPr>
          <p:cNvPr id="4" name="Text Placeholder 3">
            <a:extLst>
              <a:ext uri="{FF2B5EF4-FFF2-40B4-BE49-F238E27FC236}">
                <a16:creationId xmlns:a16="http://schemas.microsoft.com/office/drawing/2014/main" id="{CD40DF82-B1DF-0943-A494-6F824BF64B06}"/>
              </a:ext>
            </a:extLst>
          </p:cNvPr>
          <p:cNvSpPr>
            <a:spLocks noGrp="1"/>
          </p:cNvSpPr>
          <p:nvPr>
            <p:ph type="body" sz="half" idx="2" hasCustomPrompt="1"/>
          </p:nvPr>
        </p:nvSpPr>
        <p:spPr>
          <a:xfrm>
            <a:off x="4629162" y="4412552"/>
            <a:ext cx="5789798" cy="374904"/>
          </a:xfrm>
        </p:spPr>
        <p:txBody>
          <a:bodyPr>
            <a:normAutofit/>
          </a:bodyPr>
          <a:lstStyle>
            <a:lvl1pPr marL="0" indent="0" algn="l">
              <a:buNone/>
              <a:defRPr sz="20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Name of person quoted</a:t>
            </a:r>
          </a:p>
        </p:txBody>
      </p:sp>
      <p:sp>
        <p:nvSpPr>
          <p:cNvPr id="6" name="Footer Placeholder 5">
            <a:extLst>
              <a:ext uri="{FF2B5EF4-FFF2-40B4-BE49-F238E27FC236}">
                <a16:creationId xmlns:a16="http://schemas.microsoft.com/office/drawing/2014/main" id="{B4158761-0834-124E-9763-04014086061D}"/>
              </a:ext>
            </a:extLst>
          </p:cNvPr>
          <p:cNvSpPr>
            <a:spLocks noGrp="1"/>
          </p:cNvSpPr>
          <p:nvPr>
            <p:ph type="ftr" sz="quarter" idx="11"/>
          </p:nvPr>
        </p:nvSpPr>
        <p:spPr/>
        <p:txBody>
          <a:bodyPr/>
          <a:lstStyle/>
          <a:p>
            <a:r>
              <a:rPr lang="en-US"/>
              <a:t>Copyright © 2021 Veritas Technologies LLC  |  CONFIDENTIAL </a:t>
            </a:r>
          </a:p>
        </p:txBody>
      </p:sp>
      <p:sp>
        <p:nvSpPr>
          <p:cNvPr id="7" name="Slide Number Placeholder 6">
            <a:extLst>
              <a:ext uri="{FF2B5EF4-FFF2-40B4-BE49-F238E27FC236}">
                <a16:creationId xmlns:a16="http://schemas.microsoft.com/office/drawing/2014/main" id="{CD5F1F87-0A5E-6944-A42C-C8024C33579D}"/>
              </a:ext>
            </a:extLst>
          </p:cNvPr>
          <p:cNvSpPr>
            <a:spLocks noGrp="1"/>
          </p:cNvSpPr>
          <p:nvPr>
            <p:ph type="sldNum" sz="quarter" idx="12"/>
          </p:nvPr>
        </p:nvSpPr>
        <p:spPr/>
        <p:txBody>
          <a:bodyPr/>
          <a:lstStyle/>
          <a:p>
            <a:fld id="{8A39E1BE-BEA9-3141-B1D0-D0662867DFF2}" type="slidenum">
              <a:rPr lang="en-US" smtClean="0"/>
              <a:t>‹#›</a:t>
            </a:fld>
            <a:endParaRPr lang="en-US"/>
          </a:p>
        </p:txBody>
      </p:sp>
      <p:sp>
        <p:nvSpPr>
          <p:cNvPr id="12" name="Title 1">
            <a:extLst>
              <a:ext uri="{FF2B5EF4-FFF2-40B4-BE49-F238E27FC236}">
                <a16:creationId xmlns:a16="http://schemas.microsoft.com/office/drawing/2014/main" id="{5B9509C8-A4FB-3C4E-B6C6-B339154F96EF}"/>
              </a:ext>
            </a:extLst>
          </p:cNvPr>
          <p:cNvSpPr txBox="1">
            <a:spLocks/>
          </p:cNvSpPr>
          <p:nvPr userDrawn="1"/>
        </p:nvSpPr>
        <p:spPr>
          <a:xfrm>
            <a:off x="1470063" y="1703855"/>
            <a:ext cx="737381" cy="531486"/>
          </a:xfrm>
          <a:prstGeom prst="rect">
            <a:avLst/>
          </a:prstGeom>
        </p:spPr>
        <p:txBody>
          <a:bodyPr vert="horz" wrap="none" lIns="0" tIns="0" rIns="0" bIns="0" rtlCol="0" anchor="ctr">
            <a:noAutofit/>
          </a:bodyPr>
          <a:lstStyle>
            <a:lvl1pPr algn="ctr" defTabSz="914400" rtl="0" eaLnBrk="1" latinLnBrk="0" hangingPunct="1">
              <a:lnSpc>
                <a:spcPct val="90000"/>
              </a:lnSpc>
              <a:spcBef>
                <a:spcPct val="0"/>
              </a:spcBef>
              <a:buNone/>
              <a:defRPr sz="3200" i="1" kern="1200">
                <a:solidFill>
                  <a:schemeClr val="bg1"/>
                </a:solidFill>
                <a:latin typeface="+mj-lt"/>
                <a:ea typeface="+mj-ea"/>
                <a:cs typeface="+mj-cs"/>
              </a:defRPr>
            </a:lvl1pPr>
          </a:lstStyle>
          <a:p>
            <a:r>
              <a:rPr lang="en-US" sz="9600" b="1" i="0">
                <a:solidFill>
                  <a:schemeClr val="accent1"/>
                </a:solidFill>
                <a:latin typeface="Arial Black" panose="020B0604020202020204" pitchFamily="34" charset="0"/>
                <a:cs typeface="Arial Black" panose="020B0604020202020204" pitchFamily="34" charset="0"/>
              </a:rPr>
              <a:t>“</a:t>
            </a:r>
          </a:p>
        </p:txBody>
      </p:sp>
      <p:sp>
        <p:nvSpPr>
          <p:cNvPr id="5" name="Text Placeholder 4">
            <a:extLst>
              <a:ext uri="{FF2B5EF4-FFF2-40B4-BE49-F238E27FC236}">
                <a16:creationId xmlns:a16="http://schemas.microsoft.com/office/drawing/2014/main" id="{91C5125C-B0D8-F74F-A1A7-D513F187B6F5}"/>
              </a:ext>
            </a:extLst>
          </p:cNvPr>
          <p:cNvSpPr>
            <a:spLocks noGrp="1"/>
          </p:cNvSpPr>
          <p:nvPr>
            <p:ph type="body" sz="quarter" idx="13" hasCustomPrompt="1"/>
          </p:nvPr>
        </p:nvSpPr>
        <p:spPr>
          <a:xfrm>
            <a:off x="4629150" y="4795975"/>
            <a:ext cx="5789799" cy="428625"/>
          </a:xfrm>
          <a:ln>
            <a:solidFill>
              <a:schemeClr val="tx2"/>
            </a:solidFill>
          </a:ln>
        </p:spPr>
        <p:txBody>
          <a:bodyPr>
            <a:normAutofit/>
          </a:bodyPr>
          <a:lstStyle>
            <a:lvl1pPr marL="0" indent="0">
              <a:buNone/>
              <a:defRPr sz="1600">
                <a:solidFill>
                  <a:schemeClr val="tx2"/>
                </a:solidFill>
              </a:defRPr>
            </a:lvl1pPr>
          </a:lstStyle>
          <a:p>
            <a:pPr lvl="0"/>
            <a:r>
              <a:rPr lang="en-US"/>
              <a:t>Title, Company Name</a:t>
            </a:r>
          </a:p>
        </p:txBody>
      </p:sp>
      <p:sp>
        <p:nvSpPr>
          <p:cNvPr id="11" name="Picture Placeholder 10">
            <a:extLst>
              <a:ext uri="{FF2B5EF4-FFF2-40B4-BE49-F238E27FC236}">
                <a16:creationId xmlns:a16="http://schemas.microsoft.com/office/drawing/2014/main" id="{49588641-26D7-2047-B14F-104D85ADE8BD}"/>
              </a:ext>
            </a:extLst>
          </p:cNvPr>
          <p:cNvSpPr>
            <a:spLocks noGrp="1"/>
          </p:cNvSpPr>
          <p:nvPr>
            <p:ph type="pic" sz="quarter" idx="14" hasCustomPrompt="1"/>
          </p:nvPr>
        </p:nvSpPr>
        <p:spPr>
          <a:xfrm>
            <a:off x="2520963" y="3894287"/>
            <a:ext cx="1727187" cy="1727187"/>
          </a:xfrm>
          <a:prstGeom prst="roundRect">
            <a:avLst>
              <a:gd name="adj" fmla="val 8993"/>
            </a:avLst>
          </a:prstGeom>
          <a:solidFill>
            <a:schemeClr val="tx2"/>
          </a:solidFill>
        </p:spPr>
        <p:txBody>
          <a:bodyPr>
            <a:normAutofit/>
          </a:bodyPr>
          <a:lstStyle>
            <a:lvl1pPr marL="0" indent="0" algn="ctr">
              <a:buFontTx/>
              <a:buNone/>
              <a:defRPr sz="1600">
                <a:solidFill>
                  <a:schemeClr val="bg1"/>
                </a:solidFill>
              </a:defRPr>
            </a:lvl1pPr>
          </a:lstStyle>
          <a:p>
            <a:r>
              <a:rPr lang="en-US"/>
              <a:t>Click to insert headshot</a:t>
            </a:r>
          </a:p>
        </p:txBody>
      </p:sp>
    </p:spTree>
    <p:extLst>
      <p:ext uri="{BB962C8B-B14F-4D97-AF65-F5344CB8AC3E}">
        <p14:creationId xmlns:p14="http://schemas.microsoft.com/office/powerpoint/2010/main" val="32269088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 Sub 2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E2DB70-E24B-1C4D-9A16-4322EF486AB2}"/>
              </a:ext>
            </a:extLst>
          </p:cNvPr>
          <p:cNvSpPr>
            <a:spLocks noGrp="1"/>
          </p:cNvSpPr>
          <p:nvPr>
            <p:ph sz="half" idx="1"/>
          </p:nvPr>
        </p:nvSpPr>
        <p:spPr>
          <a:xfrm>
            <a:off x="838200" y="1675049"/>
            <a:ext cx="5006829"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4F7E2F-9309-F044-95A8-724576505D9D}"/>
              </a:ext>
            </a:extLst>
          </p:cNvPr>
          <p:cNvSpPr>
            <a:spLocks noGrp="1"/>
          </p:cNvSpPr>
          <p:nvPr>
            <p:ph sz="half" idx="2"/>
          </p:nvPr>
        </p:nvSpPr>
        <p:spPr>
          <a:xfrm>
            <a:off x="6356832" y="1675049"/>
            <a:ext cx="5006829"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vl5pPr marL="1748790" indent="-285750">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53A30ED-03D5-8E4C-BA77-C7B9FE1E2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94428-5C72-8748-93EF-13E57EFB84CA}"/>
              </a:ext>
            </a:extLst>
          </p:cNvPr>
          <p:cNvSpPr>
            <a:spLocks noGrp="1"/>
          </p:cNvSpPr>
          <p:nvPr>
            <p:ph type="sldNum" sz="quarter" idx="12"/>
          </p:nvPr>
        </p:nvSpPr>
        <p:spPr/>
        <p:txBody>
          <a:bodyPr/>
          <a:lstStyle/>
          <a:p>
            <a:fld id="{60B686B8-47A8-41FE-AAA2-8C551FDCC139}" type="slidenum">
              <a:rPr lang="en-US" smtClean="0"/>
              <a:t>‹#›</a:t>
            </a:fld>
            <a:endParaRPr lang="en-US"/>
          </a:p>
        </p:txBody>
      </p:sp>
      <p:sp>
        <p:nvSpPr>
          <p:cNvPr id="8" name="Title 1">
            <a:extLst>
              <a:ext uri="{FF2B5EF4-FFF2-40B4-BE49-F238E27FC236}">
                <a16:creationId xmlns:a16="http://schemas.microsoft.com/office/drawing/2014/main" id="{E9390B1D-A7DC-8F4F-83BB-FFC807376E2B}"/>
              </a:ext>
            </a:extLst>
          </p:cNvPr>
          <p:cNvSpPr>
            <a:spLocks noGrp="1"/>
          </p:cNvSpPr>
          <p:nvPr>
            <p:ph type="title"/>
          </p:nvPr>
        </p:nvSpPr>
        <p:spPr>
          <a:xfrm>
            <a:off x="828339" y="397043"/>
            <a:ext cx="10535322" cy="462616"/>
          </a:xfrm>
        </p:spPr>
        <p:txBody>
          <a:bodyPr/>
          <a:lstStyle/>
          <a:p>
            <a:r>
              <a:rPr lang="en-US"/>
              <a:t>Click to edit Master title style</a:t>
            </a:r>
          </a:p>
        </p:txBody>
      </p:sp>
      <p:sp>
        <p:nvSpPr>
          <p:cNvPr id="9" name="Text Placeholder 5">
            <a:extLst>
              <a:ext uri="{FF2B5EF4-FFF2-40B4-BE49-F238E27FC236}">
                <a16:creationId xmlns:a16="http://schemas.microsoft.com/office/drawing/2014/main" id="{0FE0ABEC-B50D-E247-A5B3-064B4367D995}"/>
              </a:ext>
            </a:extLst>
          </p:cNvPr>
          <p:cNvSpPr>
            <a:spLocks noGrp="1"/>
          </p:cNvSpPr>
          <p:nvPr>
            <p:ph type="body" sz="quarter" idx="13"/>
          </p:nvPr>
        </p:nvSpPr>
        <p:spPr>
          <a:xfrm>
            <a:off x="828339" y="890337"/>
            <a:ext cx="10535322" cy="306204"/>
          </a:xfrm>
          <a:prstGeom prst="rect">
            <a:avLst/>
          </a:prstGeom>
        </p:spPr>
        <p:txBody>
          <a:bodyPr anchor="ctr">
            <a:normAutofit/>
          </a:bodyPr>
          <a:lstStyle>
            <a:lvl1pPr marL="0" indent="0" algn="l" defTabSz="914400" rtl="0" eaLnBrk="1" latinLnBrk="0" hangingPunct="1">
              <a:lnSpc>
                <a:spcPct val="90000"/>
              </a:lnSpc>
              <a:spcBef>
                <a:spcPct val="0"/>
              </a:spcBef>
              <a:buNone/>
              <a:defRPr lang="en-US" sz="1800" kern="1200" dirty="0" smtClean="0">
                <a:solidFill>
                  <a:schemeClr val="bg1">
                    <a:lumMod val="50000"/>
                  </a:schemeClr>
                </a:solidFill>
                <a:latin typeface="+mj-lt"/>
                <a:ea typeface="+mj-ea"/>
                <a:cs typeface="+mj-cs"/>
              </a:defRPr>
            </a:lvl1pPr>
            <a:lvl2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2pPr>
            <a:lvl3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3pPr>
            <a:lvl4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4pPr>
            <a:lvl5pPr marL="0" indent="0" algn="l" defTabSz="914400" rtl="0" eaLnBrk="1" latinLnBrk="0" hangingPunct="1">
              <a:lnSpc>
                <a:spcPct val="90000"/>
              </a:lnSpc>
              <a:spcBef>
                <a:spcPct val="0"/>
              </a:spcBef>
              <a:buNone/>
              <a:defRPr lang="en-US" sz="1600" kern="1200" dirty="0">
                <a:solidFill>
                  <a:schemeClr val="bg1">
                    <a:lumMod val="50000"/>
                  </a:schemeClr>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184451518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 2 Box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E77E1744-C6B4-5240-95DD-6DCF60313FD9}"/>
              </a:ext>
            </a:extLst>
          </p:cNvPr>
          <p:cNvSpPr/>
          <p:nvPr/>
        </p:nvSpPr>
        <p:spPr bwMode="auto">
          <a:xfrm>
            <a:off x="839788" y="1468708"/>
            <a:ext cx="5157787"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16" name="Rounded Rectangle 15">
            <a:extLst>
              <a:ext uri="{FF2B5EF4-FFF2-40B4-BE49-F238E27FC236}">
                <a16:creationId xmlns:a16="http://schemas.microsoft.com/office/drawing/2014/main" id="{9DA7545D-3E75-5742-A6C3-E762A16AEF9C}"/>
              </a:ext>
            </a:extLst>
          </p:cNvPr>
          <p:cNvSpPr/>
          <p:nvPr/>
        </p:nvSpPr>
        <p:spPr bwMode="auto">
          <a:xfrm>
            <a:off x="6197601" y="1468708"/>
            <a:ext cx="5157787"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2" name="Title 1">
            <a:extLst>
              <a:ext uri="{FF2B5EF4-FFF2-40B4-BE49-F238E27FC236}">
                <a16:creationId xmlns:a16="http://schemas.microsoft.com/office/drawing/2014/main" id="{50E9E99C-E59F-6B44-9D46-E114D4149EB4}"/>
              </a:ext>
            </a:extLst>
          </p:cNvPr>
          <p:cNvSpPr>
            <a:spLocks noGrp="1"/>
          </p:cNvSpPr>
          <p:nvPr>
            <p:ph type="title"/>
          </p:nvPr>
        </p:nvSpPr>
        <p:spPr>
          <a:xfrm>
            <a:off x="839788" y="304922"/>
            <a:ext cx="10515600" cy="97170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126722-D280-E146-BDAB-3C20526AA502}"/>
              </a:ext>
            </a:extLst>
          </p:cNvPr>
          <p:cNvSpPr>
            <a:spLocks noGrp="1"/>
          </p:cNvSpPr>
          <p:nvPr>
            <p:ph type="body" idx="1" hasCustomPrompt="1"/>
          </p:nvPr>
        </p:nvSpPr>
        <p:spPr>
          <a:xfrm>
            <a:off x="1176674" y="1732981"/>
            <a:ext cx="4539686" cy="461998"/>
          </a:xfrm>
          <a:prstGeom prst="rect">
            <a:avLst/>
          </a:prstGeom>
        </p:spPr>
        <p:txBody>
          <a:bodyPr anchor="ctr">
            <a:norm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73AE8-908F-2143-A058-EC3A2B44D228}"/>
              </a:ext>
            </a:extLst>
          </p:cNvPr>
          <p:cNvSpPr>
            <a:spLocks noGrp="1"/>
          </p:cNvSpPr>
          <p:nvPr>
            <p:ph sz="half" idx="2"/>
          </p:nvPr>
        </p:nvSpPr>
        <p:spPr>
          <a:xfrm>
            <a:off x="1176674" y="2367137"/>
            <a:ext cx="4539686" cy="3403302"/>
          </a:xfrm>
          <a:prstGeom prst="rect">
            <a:avLst/>
          </a:prstGeo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4C3270-79F2-3E42-9195-790A3A9A76D2}"/>
              </a:ext>
            </a:extLst>
          </p:cNvPr>
          <p:cNvSpPr>
            <a:spLocks noGrp="1"/>
          </p:cNvSpPr>
          <p:nvPr>
            <p:ph type="body" sz="quarter" idx="3" hasCustomPrompt="1"/>
          </p:nvPr>
        </p:nvSpPr>
        <p:spPr>
          <a:xfrm>
            <a:off x="6534486" y="1732981"/>
            <a:ext cx="4570663" cy="461998"/>
          </a:xfrm>
          <a:prstGeom prst="rect">
            <a:avLst/>
          </a:prstGeom>
        </p:spPr>
        <p:txBody>
          <a:bodyPr anchor="ctr">
            <a:norm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274DB-9D92-0647-B9D5-B2571AFA4F06}"/>
              </a:ext>
            </a:extLst>
          </p:cNvPr>
          <p:cNvSpPr>
            <a:spLocks noGrp="1"/>
          </p:cNvSpPr>
          <p:nvPr>
            <p:ph sz="quarter" idx="4"/>
          </p:nvPr>
        </p:nvSpPr>
        <p:spPr>
          <a:xfrm>
            <a:off x="6534486" y="2367137"/>
            <a:ext cx="4570663" cy="3403302"/>
          </a:xfrm>
          <a:prstGeom prst="rect">
            <a:avLst/>
          </a:prstGeo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596E7DA-A453-0946-A77E-41E1B5C8DA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6F1870-3035-784F-B3CF-2957F96B0CAD}"/>
              </a:ext>
            </a:extLst>
          </p:cNvPr>
          <p:cNvSpPr>
            <a:spLocks noGrp="1"/>
          </p:cNvSpPr>
          <p:nvPr>
            <p:ph type="sldNum" sz="quarter" idx="12"/>
          </p:nvPr>
        </p:nvSpPr>
        <p:spPr/>
        <p:txBody>
          <a:bodyPr/>
          <a:lstStyle/>
          <a:p>
            <a:fld id="{60B686B8-47A8-41FE-AAA2-8C551FDCC139}" type="slidenum">
              <a:rPr lang="en-US" smtClean="0"/>
              <a:t>‹#›</a:t>
            </a:fld>
            <a:endParaRPr lang="en-US"/>
          </a:p>
        </p:txBody>
      </p:sp>
    </p:spTree>
    <p:extLst>
      <p:ext uri="{BB962C8B-B14F-4D97-AF65-F5344CB8AC3E}">
        <p14:creationId xmlns:p14="http://schemas.microsoft.com/office/powerpoint/2010/main" val="15010163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 Sub 2 Box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E77E1744-C6B4-5240-95DD-6DCF60313FD9}"/>
              </a:ext>
            </a:extLst>
          </p:cNvPr>
          <p:cNvSpPr/>
          <p:nvPr/>
        </p:nvSpPr>
        <p:spPr bwMode="auto">
          <a:xfrm>
            <a:off x="839788" y="1468708"/>
            <a:ext cx="5157787"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16" name="Rounded Rectangle 15">
            <a:extLst>
              <a:ext uri="{FF2B5EF4-FFF2-40B4-BE49-F238E27FC236}">
                <a16:creationId xmlns:a16="http://schemas.microsoft.com/office/drawing/2014/main" id="{9DA7545D-3E75-5742-A6C3-E762A16AEF9C}"/>
              </a:ext>
            </a:extLst>
          </p:cNvPr>
          <p:cNvSpPr/>
          <p:nvPr/>
        </p:nvSpPr>
        <p:spPr bwMode="auto">
          <a:xfrm>
            <a:off x="6197601" y="1468708"/>
            <a:ext cx="5157787"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3" name="Text Placeholder 2">
            <a:extLst>
              <a:ext uri="{FF2B5EF4-FFF2-40B4-BE49-F238E27FC236}">
                <a16:creationId xmlns:a16="http://schemas.microsoft.com/office/drawing/2014/main" id="{08126722-D280-E146-BDAB-3C20526AA502}"/>
              </a:ext>
            </a:extLst>
          </p:cNvPr>
          <p:cNvSpPr>
            <a:spLocks noGrp="1"/>
          </p:cNvSpPr>
          <p:nvPr>
            <p:ph type="body" idx="1" hasCustomPrompt="1"/>
          </p:nvPr>
        </p:nvSpPr>
        <p:spPr>
          <a:xfrm>
            <a:off x="1176674" y="1732981"/>
            <a:ext cx="4539686" cy="461998"/>
          </a:xfrm>
          <a:prstGeom prst="rect">
            <a:avLst/>
          </a:prstGeom>
        </p:spPr>
        <p:txBody>
          <a:bodyPr anchor="ctr">
            <a:norm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73AE8-908F-2143-A058-EC3A2B44D228}"/>
              </a:ext>
            </a:extLst>
          </p:cNvPr>
          <p:cNvSpPr>
            <a:spLocks noGrp="1"/>
          </p:cNvSpPr>
          <p:nvPr>
            <p:ph sz="half" idx="2"/>
          </p:nvPr>
        </p:nvSpPr>
        <p:spPr>
          <a:xfrm>
            <a:off x="1176674" y="2367137"/>
            <a:ext cx="4539686" cy="3403302"/>
          </a:xfrm>
          <a:prstGeom prst="rect">
            <a:avLst/>
          </a:prstGeo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4C3270-79F2-3E42-9195-790A3A9A76D2}"/>
              </a:ext>
            </a:extLst>
          </p:cNvPr>
          <p:cNvSpPr>
            <a:spLocks noGrp="1"/>
          </p:cNvSpPr>
          <p:nvPr>
            <p:ph type="body" sz="quarter" idx="3" hasCustomPrompt="1"/>
          </p:nvPr>
        </p:nvSpPr>
        <p:spPr>
          <a:xfrm>
            <a:off x="6534486" y="1732981"/>
            <a:ext cx="4570663" cy="461998"/>
          </a:xfrm>
          <a:prstGeom prst="rect">
            <a:avLst/>
          </a:prstGeom>
        </p:spPr>
        <p:txBody>
          <a:bodyPr anchor="ctr">
            <a:norm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274DB-9D92-0647-B9D5-B2571AFA4F06}"/>
              </a:ext>
            </a:extLst>
          </p:cNvPr>
          <p:cNvSpPr>
            <a:spLocks noGrp="1"/>
          </p:cNvSpPr>
          <p:nvPr>
            <p:ph sz="quarter" idx="4"/>
          </p:nvPr>
        </p:nvSpPr>
        <p:spPr>
          <a:xfrm>
            <a:off x="6534486" y="2367137"/>
            <a:ext cx="4570663" cy="3403302"/>
          </a:xfrm>
          <a:prstGeom prst="rect">
            <a:avLst/>
          </a:prstGeo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596E7DA-A453-0946-A77E-41E1B5C8DA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6F1870-3035-784F-B3CF-2957F96B0CAD}"/>
              </a:ext>
            </a:extLst>
          </p:cNvPr>
          <p:cNvSpPr>
            <a:spLocks noGrp="1"/>
          </p:cNvSpPr>
          <p:nvPr>
            <p:ph type="sldNum" sz="quarter" idx="12"/>
          </p:nvPr>
        </p:nvSpPr>
        <p:spPr/>
        <p:txBody>
          <a:bodyPr/>
          <a:lstStyle/>
          <a:p>
            <a:fld id="{60B686B8-47A8-41FE-AAA2-8C551FDCC139}" type="slidenum">
              <a:rPr lang="en-US" smtClean="0"/>
              <a:t>‹#›</a:t>
            </a:fld>
            <a:endParaRPr lang="en-US"/>
          </a:p>
        </p:txBody>
      </p:sp>
      <p:sp>
        <p:nvSpPr>
          <p:cNvPr id="11" name="Title 1">
            <a:extLst>
              <a:ext uri="{FF2B5EF4-FFF2-40B4-BE49-F238E27FC236}">
                <a16:creationId xmlns:a16="http://schemas.microsoft.com/office/drawing/2014/main" id="{06B89CE7-62EA-E346-9C5C-A9BCC1A7CB32}"/>
              </a:ext>
            </a:extLst>
          </p:cNvPr>
          <p:cNvSpPr>
            <a:spLocks noGrp="1"/>
          </p:cNvSpPr>
          <p:nvPr>
            <p:ph type="title"/>
          </p:nvPr>
        </p:nvSpPr>
        <p:spPr>
          <a:xfrm>
            <a:off x="828339" y="397043"/>
            <a:ext cx="10535322" cy="462616"/>
          </a:xfrm>
        </p:spPr>
        <p:txBody>
          <a:bodyPr/>
          <a:lstStyle/>
          <a:p>
            <a:r>
              <a:rPr lang="en-US"/>
              <a:t>Click to edit Master title style</a:t>
            </a:r>
          </a:p>
        </p:txBody>
      </p:sp>
      <p:sp>
        <p:nvSpPr>
          <p:cNvPr id="12" name="Text Placeholder 5">
            <a:extLst>
              <a:ext uri="{FF2B5EF4-FFF2-40B4-BE49-F238E27FC236}">
                <a16:creationId xmlns:a16="http://schemas.microsoft.com/office/drawing/2014/main" id="{C370E0B9-2600-224C-8270-0AA8A7170526}"/>
              </a:ext>
            </a:extLst>
          </p:cNvPr>
          <p:cNvSpPr>
            <a:spLocks noGrp="1"/>
          </p:cNvSpPr>
          <p:nvPr>
            <p:ph type="body" sz="quarter" idx="13"/>
          </p:nvPr>
        </p:nvSpPr>
        <p:spPr>
          <a:xfrm>
            <a:off x="828339" y="890337"/>
            <a:ext cx="10535322" cy="306204"/>
          </a:xfrm>
          <a:prstGeom prst="rect">
            <a:avLst/>
          </a:prstGeom>
        </p:spPr>
        <p:txBody>
          <a:bodyPr anchor="ctr">
            <a:normAutofit/>
          </a:bodyPr>
          <a:lstStyle>
            <a:lvl1pPr marL="0" indent="0" algn="l" defTabSz="914400" rtl="0" eaLnBrk="1" latinLnBrk="0" hangingPunct="1">
              <a:lnSpc>
                <a:spcPct val="90000"/>
              </a:lnSpc>
              <a:spcBef>
                <a:spcPct val="0"/>
              </a:spcBef>
              <a:buNone/>
              <a:defRPr lang="en-US" sz="1800" kern="1200" dirty="0" smtClean="0">
                <a:solidFill>
                  <a:schemeClr val="bg1">
                    <a:lumMod val="50000"/>
                  </a:schemeClr>
                </a:solidFill>
                <a:latin typeface="+mj-lt"/>
                <a:ea typeface="+mj-ea"/>
                <a:cs typeface="+mj-cs"/>
              </a:defRPr>
            </a:lvl1pPr>
            <a:lvl2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2pPr>
            <a:lvl3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3pPr>
            <a:lvl4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4pPr>
            <a:lvl5pPr marL="0" indent="0" algn="l" defTabSz="914400" rtl="0" eaLnBrk="1" latinLnBrk="0" hangingPunct="1">
              <a:lnSpc>
                <a:spcPct val="90000"/>
              </a:lnSpc>
              <a:spcBef>
                <a:spcPct val="0"/>
              </a:spcBef>
              <a:buNone/>
              <a:defRPr lang="en-US" sz="1600" kern="1200" dirty="0">
                <a:solidFill>
                  <a:schemeClr val="bg1">
                    <a:lumMod val="50000"/>
                  </a:schemeClr>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36773532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 3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44A8-F821-A846-A4AA-914F6CA1B3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E2DB70-E24B-1C4D-9A16-4322EF486AB2}"/>
              </a:ext>
            </a:extLst>
          </p:cNvPr>
          <p:cNvSpPr>
            <a:spLocks noGrp="1"/>
          </p:cNvSpPr>
          <p:nvPr>
            <p:ph sz="half" idx="1"/>
          </p:nvPr>
        </p:nvSpPr>
        <p:spPr>
          <a:xfrm>
            <a:off x="838199" y="1675049"/>
            <a:ext cx="3232439"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4F7E2F-9309-F044-95A8-724576505D9D}"/>
              </a:ext>
            </a:extLst>
          </p:cNvPr>
          <p:cNvSpPr>
            <a:spLocks noGrp="1"/>
          </p:cNvSpPr>
          <p:nvPr>
            <p:ph sz="half" idx="2"/>
          </p:nvPr>
        </p:nvSpPr>
        <p:spPr>
          <a:xfrm>
            <a:off x="4474295" y="1675049"/>
            <a:ext cx="3242855"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vl5pPr marL="1748790" indent="-285750">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53A30ED-03D5-8E4C-BA77-C7B9FE1E2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94428-5C72-8748-93EF-13E57EFB84CA}"/>
              </a:ext>
            </a:extLst>
          </p:cNvPr>
          <p:cNvSpPr>
            <a:spLocks noGrp="1"/>
          </p:cNvSpPr>
          <p:nvPr>
            <p:ph type="sldNum" sz="quarter" idx="12"/>
          </p:nvPr>
        </p:nvSpPr>
        <p:spPr/>
        <p:txBody>
          <a:bodyPr/>
          <a:lstStyle/>
          <a:p>
            <a:fld id="{60B686B8-47A8-41FE-AAA2-8C551FDCC139}" type="slidenum">
              <a:rPr lang="en-US" smtClean="0"/>
              <a:t>‹#›</a:t>
            </a:fld>
            <a:endParaRPr lang="en-US"/>
          </a:p>
        </p:txBody>
      </p:sp>
      <p:sp>
        <p:nvSpPr>
          <p:cNvPr id="15" name="Content Placeholder 3">
            <a:extLst>
              <a:ext uri="{FF2B5EF4-FFF2-40B4-BE49-F238E27FC236}">
                <a16:creationId xmlns:a16="http://schemas.microsoft.com/office/drawing/2014/main" id="{8B66FB83-D657-2F47-983A-227AF0EE3C84}"/>
              </a:ext>
            </a:extLst>
          </p:cNvPr>
          <p:cNvSpPr>
            <a:spLocks noGrp="1"/>
          </p:cNvSpPr>
          <p:nvPr>
            <p:ph sz="half" idx="13"/>
          </p:nvPr>
        </p:nvSpPr>
        <p:spPr>
          <a:xfrm>
            <a:off x="8120806" y="1675049"/>
            <a:ext cx="3242855"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vl5pPr marL="1748790" indent="-285750">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40843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 Sub 3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E2DB70-E24B-1C4D-9A16-4322EF486AB2}"/>
              </a:ext>
            </a:extLst>
          </p:cNvPr>
          <p:cNvSpPr>
            <a:spLocks noGrp="1"/>
          </p:cNvSpPr>
          <p:nvPr>
            <p:ph sz="half" idx="1"/>
          </p:nvPr>
        </p:nvSpPr>
        <p:spPr>
          <a:xfrm>
            <a:off x="838199" y="1675049"/>
            <a:ext cx="3232439"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4F7E2F-9309-F044-95A8-724576505D9D}"/>
              </a:ext>
            </a:extLst>
          </p:cNvPr>
          <p:cNvSpPr>
            <a:spLocks noGrp="1"/>
          </p:cNvSpPr>
          <p:nvPr>
            <p:ph sz="half" idx="2"/>
          </p:nvPr>
        </p:nvSpPr>
        <p:spPr>
          <a:xfrm>
            <a:off x="4474295" y="1675049"/>
            <a:ext cx="3242855"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vl5pPr marL="1748790" indent="-285750">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53A30ED-03D5-8E4C-BA77-C7B9FE1E28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94428-5C72-8748-93EF-13E57EFB84CA}"/>
              </a:ext>
            </a:extLst>
          </p:cNvPr>
          <p:cNvSpPr>
            <a:spLocks noGrp="1"/>
          </p:cNvSpPr>
          <p:nvPr>
            <p:ph type="sldNum" sz="quarter" idx="12"/>
          </p:nvPr>
        </p:nvSpPr>
        <p:spPr/>
        <p:txBody>
          <a:bodyPr/>
          <a:lstStyle/>
          <a:p>
            <a:fld id="{60B686B8-47A8-41FE-AAA2-8C551FDCC139}" type="slidenum">
              <a:rPr lang="en-US" smtClean="0"/>
              <a:t>‹#›</a:t>
            </a:fld>
            <a:endParaRPr lang="en-US"/>
          </a:p>
        </p:txBody>
      </p:sp>
      <p:sp>
        <p:nvSpPr>
          <p:cNvPr id="15" name="Content Placeholder 3">
            <a:extLst>
              <a:ext uri="{FF2B5EF4-FFF2-40B4-BE49-F238E27FC236}">
                <a16:creationId xmlns:a16="http://schemas.microsoft.com/office/drawing/2014/main" id="{8B66FB83-D657-2F47-983A-227AF0EE3C84}"/>
              </a:ext>
            </a:extLst>
          </p:cNvPr>
          <p:cNvSpPr>
            <a:spLocks noGrp="1"/>
          </p:cNvSpPr>
          <p:nvPr>
            <p:ph sz="half" idx="13"/>
          </p:nvPr>
        </p:nvSpPr>
        <p:spPr>
          <a:xfrm>
            <a:off x="8120806" y="1675049"/>
            <a:ext cx="3242855" cy="4542869"/>
          </a:xfrm>
          <a:prstGeom prst="rect">
            <a:avLst/>
          </a:prstGeom>
        </p:spPr>
        <p:txBody>
          <a:bodyPr/>
          <a:lstStyle>
            <a:lvl2pPr marL="708660" indent="-342900">
              <a:defRPr lang="en-US" sz="2000" kern="1200" dirty="0" smtClean="0">
                <a:solidFill>
                  <a:schemeClr val="tx1"/>
                </a:solidFill>
                <a:latin typeface="+mn-lt"/>
                <a:ea typeface="+mn-ea"/>
                <a:cs typeface="+mn-cs"/>
              </a:defRPr>
            </a:lvl2pPr>
            <a:lvl3pPr marL="1017270" indent="-285750">
              <a:defRPr lang="en-US" sz="1800" kern="1200" dirty="0" smtClean="0">
                <a:solidFill>
                  <a:schemeClr val="tx1"/>
                </a:solidFill>
                <a:latin typeface="+mn-lt"/>
                <a:ea typeface="+mn-ea"/>
                <a:cs typeface="+mn-cs"/>
              </a:defRPr>
            </a:lvl3pPr>
            <a:lvl4pPr marL="1383030" indent="-285750">
              <a:defRPr lang="en-US" sz="1600" kern="1200" dirty="0" smtClean="0">
                <a:solidFill>
                  <a:schemeClr val="tx1"/>
                </a:solidFill>
                <a:latin typeface="+mn-lt"/>
                <a:ea typeface="+mn-ea"/>
                <a:cs typeface="+mn-cs"/>
              </a:defRPr>
            </a:lvl4pPr>
            <a:lvl5pPr marL="1748790" indent="-285750">
              <a:defRPr lang="en-US"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FD82C853-1CA4-4E43-A39A-56073D4B579C}"/>
              </a:ext>
            </a:extLst>
          </p:cNvPr>
          <p:cNvSpPr>
            <a:spLocks noGrp="1"/>
          </p:cNvSpPr>
          <p:nvPr>
            <p:ph type="title"/>
          </p:nvPr>
        </p:nvSpPr>
        <p:spPr>
          <a:xfrm>
            <a:off x="828339" y="397043"/>
            <a:ext cx="10535322" cy="462616"/>
          </a:xfrm>
        </p:spPr>
        <p:txBody>
          <a:bodyPr/>
          <a:lstStyle/>
          <a:p>
            <a:r>
              <a:rPr lang="en-US"/>
              <a:t>Click to edit Master title style</a:t>
            </a:r>
          </a:p>
        </p:txBody>
      </p:sp>
      <p:sp>
        <p:nvSpPr>
          <p:cNvPr id="9" name="Text Placeholder 5">
            <a:extLst>
              <a:ext uri="{FF2B5EF4-FFF2-40B4-BE49-F238E27FC236}">
                <a16:creationId xmlns:a16="http://schemas.microsoft.com/office/drawing/2014/main" id="{4767F2C1-8131-E448-96F8-150F179FCA62}"/>
              </a:ext>
            </a:extLst>
          </p:cNvPr>
          <p:cNvSpPr>
            <a:spLocks noGrp="1"/>
          </p:cNvSpPr>
          <p:nvPr>
            <p:ph type="body" sz="quarter" idx="14"/>
          </p:nvPr>
        </p:nvSpPr>
        <p:spPr>
          <a:xfrm>
            <a:off x="828339" y="890337"/>
            <a:ext cx="10535322" cy="306204"/>
          </a:xfrm>
          <a:prstGeom prst="rect">
            <a:avLst/>
          </a:prstGeom>
        </p:spPr>
        <p:txBody>
          <a:bodyPr anchor="ctr">
            <a:normAutofit/>
          </a:bodyPr>
          <a:lstStyle>
            <a:lvl1pPr marL="0" indent="0" algn="l" defTabSz="914400" rtl="0" eaLnBrk="1" latinLnBrk="0" hangingPunct="1">
              <a:lnSpc>
                <a:spcPct val="90000"/>
              </a:lnSpc>
              <a:spcBef>
                <a:spcPct val="0"/>
              </a:spcBef>
              <a:buNone/>
              <a:defRPr lang="en-US" sz="1800" kern="1200" dirty="0" smtClean="0">
                <a:solidFill>
                  <a:schemeClr val="bg1">
                    <a:lumMod val="50000"/>
                  </a:schemeClr>
                </a:solidFill>
                <a:latin typeface="+mj-lt"/>
                <a:ea typeface="+mj-ea"/>
                <a:cs typeface="+mj-cs"/>
              </a:defRPr>
            </a:lvl1pPr>
            <a:lvl2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2pPr>
            <a:lvl3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3pPr>
            <a:lvl4pPr marL="0" indent="0" algn="l" defTabSz="914400" rtl="0" eaLnBrk="1" latinLnBrk="0" hangingPunct="1">
              <a:lnSpc>
                <a:spcPct val="90000"/>
              </a:lnSpc>
              <a:spcBef>
                <a:spcPct val="0"/>
              </a:spcBef>
              <a:buNone/>
              <a:defRPr lang="en-US" sz="1600" kern="1200" dirty="0" smtClean="0">
                <a:solidFill>
                  <a:schemeClr val="bg1">
                    <a:lumMod val="50000"/>
                  </a:schemeClr>
                </a:solidFill>
                <a:latin typeface="+mj-lt"/>
                <a:ea typeface="+mj-ea"/>
                <a:cs typeface="+mj-cs"/>
              </a:defRPr>
            </a:lvl4pPr>
            <a:lvl5pPr marL="0" indent="0" algn="l" defTabSz="914400" rtl="0" eaLnBrk="1" latinLnBrk="0" hangingPunct="1">
              <a:lnSpc>
                <a:spcPct val="90000"/>
              </a:lnSpc>
              <a:spcBef>
                <a:spcPct val="0"/>
              </a:spcBef>
              <a:buNone/>
              <a:defRPr lang="en-US" sz="1600" kern="1200" dirty="0">
                <a:solidFill>
                  <a:schemeClr val="bg1">
                    <a:lumMod val="50000"/>
                  </a:schemeClr>
                </a:solidFill>
                <a:latin typeface="+mj-lt"/>
                <a:ea typeface="+mj-ea"/>
                <a:cs typeface="+mj-cs"/>
              </a:defRPr>
            </a:lvl5pPr>
          </a:lstStyle>
          <a:p>
            <a:pPr lvl="0"/>
            <a:r>
              <a:rPr lang="en-US"/>
              <a:t>Click to edit Master text styles</a:t>
            </a:r>
          </a:p>
        </p:txBody>
      </p:sp>
    </p:spTree>
    <p:extLst>
      <p:ext uri="{BB962C8B-B14F-4D97-AF65-F5344CB8AC3E}">
        <p14:creationId xmlns:p14="http://schemas.microsoft.com/office/powerpoint/2010/main" val="39310443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 3 Box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E77E1744-C6B4-5240-95DD-6DCF60313FD9}"/>
              </a:ext>
            </a:extLst>
          </p:cNvPr>
          <p:cNvSpPr/>
          <p:nvPr/>
        </p:nvSpPr>
        <p:spPr bwMode="auto">
          <a:xfrm>
            <a:off x="839789" y="1468708"/>
            <a:ext cx="3359232"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21" name="Rounded Rectangle 20">
            <a:extLst>
              <a:ext uri="{FF2B5EF4-FFF2-40B4-BE49-F238E27FC236}">
                <a16:creationId xmlns:a16="http://schemas.microsoft.com/office/drawing/2014/main" id="{588E6726-4771-7F42-8A59-45031350DBE2}"/>
              </a:ext>
            </a:extLst>
          </p:cNvPr>
          <p:cNvSpPr/>
          <p:nvPr/>
        </p:nvSpPr>
        <p:spPr bwMode="auto">
          <a:xfrm>
            <a:off x="4417972" y="1468708"/>
            <a:ext cx="3359232"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22" name="Rounded Rectangle 21">
            <a:extLst>
              <a:ext uri="{FF2B5EF4-FFF2-40B4-BE49-F238E27FC236}">
                <a16:creationId xmlns:a16="http://schemas.microsoft.com/office/drawing/2014/main" id="{316A976C-F8DB-6A4F-8EF4-D8236C33A989}"/>
              </a:ext>
            </a:extLst>
          </p:cNvPr>
          <p:cNvSpPr/>
          <p:nvPr/>
        </p:nvSpPr>
        <p:spPr bwMode="auto">
          <a:xfrm>
            <a:off x="7996156" y="1468708"/>
            <a:ext cx="3359232" cy="4566004"/>
          </a:xfrm>
          <a:prstGeom prst="roundRect">
            <a:avLst>
              <a:gd name="adj" fmla="val 2979"/>
            </a:avLst>
          </a:prstGeom>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b="1">
              <a:solidFill>
                <a:schemeClr val="bg2">
                  <a:lumMod val="50000"/>
                </a:schemeClr>
              </a:solidFill>
              <a:latin typeface="Polaris Book" panose="02000000000000000000" pitchFamily="2" charset="77"/>
            </a:endParaRPr>
          </a:p>
        </p:txBody>
      </p:sp>
      <p:sp>
        <p:nvSpPr>
          <p:cNvPr id="2" name="Title 1">
            <a:extLst>
              <a:ext uri="{FF2B5EF4-FFF2-40B4-BE49-F238E27FC236}">
                <a16:creationId xmlns:a16="http://schemas.microsoft.com/office/drawing/2014/main" id="{50E9E99C-E59F-6B44-9D46-E114D4149EB4}"/>
              </a:ext>
            </a:extLst>
          </p:cNvPr>
          <p:cNvSpPr>
            <a:spLocks noGrp="1"/>
          </p:cNvSpPr>
          <p:nvPr>
            <p:ph type="title"/>
          </p:nvPr>
        </p:nvSpPr>
        <p:spPr>
          <a:xfrm>
            <a:off x="839788" y="304922"/>
            <a:ext cx="10515600" cy="971706"/>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126722-D280-E146-BDAB-3C20526AA502}"/>
              </a:ext>
            </a:extLst>
          </p:cNvPr>
          <p:cNvSpPr>
            <a:spLocks noGrp="1"/>
          </p:cNvSpPr>
          <p:nvPr>
            <p:ph type="body" idx="1" hasCustomPrompt="1"/>
          </p:nvPr>
        </p:nvSpPr>
        <p:spPr>
          <a:xfrm>
            <a:off x="1128545" y="1732981"/>
            <a:ext cx="2793749" cy="461998"/>
          </a:xfrm>
          <a:prstGeom prst="rect">
            <a:avLst/>
          </a:prstGeom>
        </p:spPr>
        <p:txBody>
          <a:bodyPr anchor="ctr">
            <a:norm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73AE8-908F-2143-A058-EC3A2B44D228}"/>
              </a:ext>
            </a:extLst>
          </p:cNvPr>
          <p:cNvSpPr>
            <a:spLocks noGrp="1"/>
          </p:cNvSpPr>
          <p:nvPr>
            <p:ph sz="half" idx="2"/>
          </p:nvPr>
        </p:nvSpPr>
        <p:spPr>
          <a:xfrm>
            <a:off x="1128545" y="2367137"/>
            <a:ext cx="2793749" cy="3403302"/>
          </a:xfrm>
          <a:prstGeom prst="rect">
            <a:avLst/>
          </a:prstGeom>
        </p:spPr>
        <p:txBody>
          <a:bodyPr/>
          <a:lstStyle>
            <a:lvl1pPr>
              <a:defRPr sz="18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4C3270-79F2-3E42-9195-790A3A9A76D2}"/>
              </a:ext>
            </a:extLst>
          </p:cNvPr>
          <p:cNvSpPr>
            <a:spLocks noGrp="1"/>
          </p:cNvSpPr>
          <p:nvPr>
            <p:ph type="body" sz="quarter" idx="3" hasCustomPrompt="1"/>
          </p:nvPr>
        </p:nvSpPr>
        <p:spPr>
          <a:xfrm>
            <a:off x="4670927" y="1732981"/>
            <a:ext cx="2850146" cy="461998"/>
          </a:xfrm>
          <a:prstGeom prst="rect">
            <a:avLst/>
          </a:prstGeom>
        </p:spPr>
        <p:txBody>
          <a:bodyPr anchor="ctr">
            <a:normAutofit/>
          </a:bodyPr>
          <a:lstStyle>
            <a:lvl1pPr marL="0" indent="0">
              <a:buNone/>
              <a:defRPr sz="1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3274DB-9D92-0647-B9D5-B2571AFA4F06}"/>
              </a:ext>
            </a:extLst>
          </p:cNvPr>
          <p:cNvSpPr>
            <a:spLocks noGrp="1"/>
          </p:cNvSpPr>
          <p:nvPr>
            <p:ph sz="quarter" idx="4"/>
          </p:nvPr>
        </p:nvSpPr>
        <p:spPr>
          <a:xfrm>
            <a:off x="4670927" y="2367137"/>
            <a:ext cx="2850146" cy="3403302"/>
          </a:xfrm>
          <a:prstGeom prst="rect">
            <a:avLst/>
          </a:prstGeom>
        </p:spPr>
        <p:txBody>
          <a:bodyPr/>
          <a:lstStyle>
            <a:lvl1pPr>
              <a:defRPr sz="18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8596E7DA-A453-0946-A77E-41E1B5C8DA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6F1870-3035-784F-B3CF-2957F96B0CAD}"/>
              </a:ext>
            </a:extLst>
          </p:cNvPr>
          <p:cNvSpPr>
            <a:spLocks noGrp="1"/>
          </p:cNvSpPr>
          <p:nvPr>
            <p:ph type="sldNum" sz="quarter" idx="12"/>
          </p:nvPr>
        </p:nvSpPr>
        <p:spPr/>
        <p:txBody>
          <a:bodyPr/>
          <a:lstStyle/>
          <a:p>
            <a:fld id="{60B686B8-47A8-41FE-AAA2-8C551FDCC139}" type="slidenum">
              <a:rPr lang="en-US" smtClean="0"/>
              <a:t>‹#›</a:t>
            </a:fld>
            <a:endParaRPr lang="en-US"/>
          </a:p>
        </p:txBody>
      </p:sp>
      <p:sp>
        <p:nvSpPr>
          <p:cNvPr id="23" name="Content Placeholder 22">
            <a:extLst>
              <a:ext uri="{FF2B5EF4-FFF2-40B4-BE49-F238E27FC236}">
                <a16:creationId xmlns:a16="http://schemas.microsoft.com/office/drawing/2014/main" id="{F272461F-1F12-2D4F-A81D-21A0B52F2B01}"/>
              </a:ext>
            </a:extLst>
          </p:cNvPr>
          <p:cNvSpPr>
            <a:spLocks noGrp="1"/>
          </p:cNvSpPr>
          <p:nvPr>
            <p:ph sz="quarter" idx="13"/>
          </p:nvPr>
        </p:nvSpPr>
        <p:spPr>
          <a:xfrm>
            <a:off x="8250699" y="2320131"/>
            <a:ext cx="2850146" cy="3450308"/>
          </a:xfrm>
          <a:prstGeom prst="rect">
            <a:avLst/>
          </a:prstGeom>
        </p:spPr>
        <p:txBody>
          <a:bodyPr/>
          <a:lstStyle>
            <a:lvl1pPr marL="228600" indent="-228600">
              <a:defRPr lang="en-US" sz="1800" kern="1200" dirty="0" smtClean="0">
                <a:solidFill>
                  <a:schemeClr val="tx1"/>
                </a:solidFill>
                <a:latin typeface="+mn-lt"/>
                <a:ea typeface="+mn-ea"/>
                <a:cs typeface="+mn-cs"/>
              </a:defRPr>
            </a:lvl1pPr>
            <a:lvl2pPr marL="502920" indent="-228600">
              <a:defRPr lang="en-US" sz="1600" kern="1200" dirty="0" smtClean="0">
                <a:solidFill>
                  <a:schemeClr val="tx1"/>
                </a:solidFill>
                <a:latin typeface="+mn-lt"/>
                <a:ea typeface="+mn-ea"/>
                <a:cs typeface="+mn-cs"/>
              </a:defRPr>
            </a:lvl2pPr>
            <a:lvl3pPr>
              <a:defRPr sz="1600"/>
            </a:lvl3pPr>
            <a:lvl4pPr>
              <a:defRPr sz="1600"/>
            </a:lvl4pPr>
            <a:lvl5pPr>
              <a:defRPr sz="1600"/>
            </a:lvl5pPr>
          </a:lstStyle>
          <a:p>
            <a:pPr marL="228600" lvl="0"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Click to edit Master text styles</a:t>
            </a:r>
          </a:p>
          <a:p>
            <a:pPr marL="228600" lvl="1"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Second level</a:t>
            </a:r>
          </a:p>
          <a:p>
            <a:pPr marL="228600" lvl="2"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Third level</a:t>
            </a:r>
          </a:p>
          <a:p>
            <a:pPr marL="228600" lvl="3"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Fourth level</a:t>
            </a:r>
          </a:p>
          <a:p>
            <a:pPr marL="228600" lvl="4" indent="-228600" algn="l" defTabSz="914400" rtl="0" eaLnBrk="1" latinLnBrk="0" hangingPunct="1">
              <a:lnSpc>
                <a:spcPct val="90000"/>
              </a:lnSpc>
              <a:spcBef>
                <a:spcPts val="1200"/>
              </a:spcBef>
              <a:buClr>
                <a:schemeClr val="accent2"/>
              </a:buClr>
              <a:buFont typeface="Arial" panose="020B0604020202020204" pitchFamily="34" charset="0"/>
              <a:buChar char="•"/>
            </a:pPr>
            <a:r>
              <a:rPr lang="en-US"/>
              <a:t>Fifth level</a:t>
            </a:r>
          </a:p>
        </p:txBody>
      </p:sp>
      <p:sp>
        <p:nvSpPr>
          <p:cNvPr id="25" name="Text Placeholder 24">
            <a:extLst>
              <a:ext uri="{FF2B5EF4-FFF2-40B4-BE49-F238E27FC236}">
                <a16:creationId xmlns:a16="http://schemas.microsoft.com/office/drawing/2014/main" id="{165503D3-8B27-9B42-935E-9E7BE999E2C1}"/>
              </a:ext>
            </a:extLst>
          </p:cNvPr>
          <p:cNvSpPr>
            <a:spLocks noGrp="1"/>
          </p:cNvSpPr>
          <p:nvPr>
            <p:ph type="body" sz="quarter" idx="14" hasCustomPrompt="1"/>
          </p:nvPr>
        </p:nvSpPr>
        <p:spPr>
          <a:xfrm>
            <a:off x="8250699" y="1732981"/>
            <a:ext cx="2850146" cy="461963"/>
          </a:xfrm>
          <a:prstGeom prst="rect">
            <a:avLst/>
          </a:prstGeom>
        </p:spPr>
        <p:txBody>
          <a:bodyPr>
            <a:noAutofit/>
          </a:bodyPr>
          <a:lstStyle>
            <a:lvl1pPr>
              <a:buFontTx/>
              <a:buNone/>
              <a:defRPr lang="en-US" sz="1600" b="1" kern="1200">
                <a:solidFill>
                  <a:schemeClr val="accent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90000"/>
              </a:lnSpc>
              <a:spcBef>
                <a:spcPts val="1200"/>
              </a:spcBef>
              <a:buClr>
                <a:schemeClr val="accent2"/>
              </a:buClr>
              <a:buFont typeface="Arial" panose="020B0604020202020204" pitchFamily="34" charset="0"/>
              <a:buNone/>
            </a:pPr>
            <a:r>
              <a:rPr lang="en-US"/>
              <a:t>CLICK TO EDIT MASTER TEXT STYLES</a:t>
            </a:r>
          </a:p>
        </p:txBody>
      </p:sp>
    </p:spTree>
    <p:extLst>
      <p:ext uri="{BB962C8B-B14F-4D97-AF65-F5344CB8AC3E}">
        <p14:creationId xmlns:p14="http://schemas.microsoft.com/office/powerpoint/2010/main" val="33209497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image" Target="../media/image5.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14.jpe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3.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597594-3497-9540-8C13-D61D74A07823}"/>
              </a:ext>
            </a:extLst>
          </p:cNvPr>
          <p:cNvPicPr>
            <a:picLocks noChangeAspect="1"/>
          </p:cNvPicPr>
          <p:nvPr/>
        </p:nvPicPr>
        <p:blipFill>
          <a:blip r:embed="rId18" cstate="email">
            <a:extLst>
              <a:ext uri="{28A0092B-C50C-407E-A947-70E740481C1C}">
                <a14:useLocalDpi xmlns:a14="http://schemas.microsoft.com/office/drawing/2010/main"/>
              </a:ext>
            </a:extLst>
          </a:blip>
          <a:srcRect/>
          <a:stretch/>
        </p:blipFill>
        <p:spPr>
          <a:xfrm>
            <a:off x="-1577974" y="6369894"/>
            <a:ext cx="11996935" cy="374904"/>
          </a:xfrm>
          <a:prstGeom prst="rect">
            <a:avLst/>
          </a:prstGeom>
        </p:spPr>
      </p:pic>
      <p:pic>
        <p:nvPicPr>
          <p:cNvPr id="9" name="Picture 8">
            <a:extLst>
              <a:ext uri="{FF2B5EF4-FFF2-40B4-BE49-F238E27FC236}">
                <a16:creationId xmlns:a16="http://schemas.microsoft.com/office/drawing/2014/main" id="{91F2ACB0-5963-E64A-BE0D-80CB262C4BF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583025" y="6428850"/>
            <a:ext cx="1422027" cy="277175"/>
          </a:xfrm>
          <a:prstGeom prst="rect">
            <a:avLst/>
          </a:prstGeom>
        </p:spPr>
      </p:pic>
      <p:sp>
        <p:nvSpPr>
          <p:cNvPr id="2" name="Title Placeholder 1">
            <a:extLst>
              <a:ext uri="{FF2B5EF4-FFF2-40B4-BE49-F238E27FC236}">
                <a16:creationId xmlns:a16="http://schemas.microsoft.com/office/drawing/2014/main" id="{CC7F902E-50F1-3748-A94C-4EDA0C895625}"/>
              </a:ext>
            </a:extLst>
          </p:cNvPr>
          <p:cNvSpPr>
            <a:spLocks noGrp="1"/>
          </p:cNvSpPr>
          <p:nvPr>
            <p:ph type="title"/>
          </p:nvPr>
        </p:nvSpPr>
        <p:spPr>
          <a:xfrm>
            <a:off x="828339" y="306204"/>
            <a:ext cx="10535322" cy="97170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A9371E-8E8F-1D4C-A74A-9AC8282DE708}"/>
              </a:ext>
            </a:extLst>
          </p:cNvPr>
          <p:cNvSpPr>
            <a:spLocks noGrp="1"/>
          </p:cNvSpPr>
          <p:nvPr>
            <p:ph type="body" idx="1"/>
          </p:nvPr>
        </p:nvSpPr>
        <p:spPr>
          <a:xfrm>
            <a:off x="828339" y="1673352"/>
            <a:ext cx="10535322" cy="436168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311128A-D6DE-D84C-AD6C-D6F3F0EDE80D}"/>
              </a:ext>
            </a:extLst>
          </p:cNvPr>
          <p:cNvSpPr>
            <a:spLocks noGrp="1"/>
          </p:cNvSpPr>
          <p:nvPr>
            <p:ph type="ftr" sz="quarter" idx="3"/>
          </p:nvPr>
        </p:nvSpPr>
        <p:spPr>
          <a:xfrm>
            <a:off x="543998" y="6426189"/>
            <a:ext cx="5692253" cy="288777"/>
          </a:xfrm>
          <a:prstGeom prst="rect">
            <a:avLst/>
          </a:prstGeom>
        </p:spPr>
        <p:txBody>
          <a:bodyPr vert="horz" lIns="0" tIns="0" rIns="0" bIns="0" rtlCol="0" anchor="ctr"/>
          <a:lstStyle>
            <a:lvl1pPr algn="l">
              <a:defRPr sz="900">
                <a:solidFill>
                  <a:schemeClr val="bg1">
                    <a:lumMod val="75000"/>
                  </a:schemeClr>
                </a:solidFill>
              </a:defRPr>
            </a:lvl1pPr>
          </a:lstStyle>
          <a:p>
            <a:endParaRPr lang="en-US"/>
          </a:p>
        </p:txBody>
      </p:sp>
      <p:sp>
        <p:nvSpPr>
          <p:cNvPr id="6" name="Slide Number Placeholder 5">
            <a:extLst>
              <a:ext uri="{FF2B5EF4-FFF2-40B4-BE49-F238E27FC236}">
                <a16:creationId xmlns:a16="http://schemas.microsoft.com/office/drawing/2014/main" id="{5D213FE6-4650-1349-ADB3-8360764E15B1}"/>
              </a:ext>
            </a:extLst>
          </p:cNvPr>
          <p:cNvSpPr>
            <a:spLocks noGrp="1"/>
          </p:cNvSpPr>
          <p:nvPr>
            <p:ph type="sldNum" sz="quarter" idx="4"/>
          </p:nvPr>
        </p:nvSpPr>
        <p:spPr>
          <a:xfrm>
            <a:off x="300789" y="6426189"/>
            <a:ext cx="207926" cy="288777"/>
          </a:xfrm>
          <a:prstGeom prst="rect">
            <a:avLst/>
          </a:prstGeom>
        </p:spPr>
        <p:txBody>
          <a:bodyPr vert="horz" lIns="0" tIns="0" rIns="0" bIns="0" rtlCol="0" anchor="ctr"/>
          <a:lstStyle>
            <a:lvl1pPr algn="l">
              <a:defRPr sz="900" b="1">
                <a:solidFill>
                  <a:schemeClr val="bg1">
                    <a:lumMod val="75000"/>
                  </a:schemeClr>
                </a:solidFill>
              </a:defRPr>
            </a:lvl1pPr>
          </a:lstStyle>
          <a:p>
            <a:fld id="{60B686B8-47A8-41FE-AAA2-8C551FDCC139}" type="slidenum">
              <a:rPr lang="en-US" smtClean="0"/>
              <a:t>‹#›</a:t>
            </a:fld>
            <a:endParaRPr lang="en-US"/>
          </a:p>
        </p:txBody>
      </p:sp>
      <p:pic>
        <p:nvPicPr>
          <p:cNvPr id="7" name="Graphic 6">
            <a:extLst>
              <a:ext uri="{FF2B5EF4-FFF2-40B4-BE49-F238E27FC236}">
                <a16:creationId xmlns:a16="http://schemas.microsoft.com/office/drawing/2014/main" id="{D802D119-F655-5645-B575-09ED9D97A8C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48" y="301752"/>
            <a:ext cx="544148" cy="969264"/>
          </a:xfrm>
          <a:prstGeom prst="rect">
            <a:avLst/>
          </a:prstGeom>
        </p:spPr>
      </p:pic>
    </p:spTree>
    <p:extLst>
      <p:ext uri="{BB962C8B-B14F-4D97-AF65-F5344CB8AC3E}">
        <p14:creationId xmlns:p14="http://schemas.microsoft.com/office/powerpoint/2010/main" val="35961321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95" r:id="rId13"/>
    <p:sldLayoutId id="2147483696" r:id="rId14"/>
    <p:sldLayoutId id="214748369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82880" indent="-182880" algn="l" defTabSz="91440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1pPr>
      <a:lvl2pPr marL="708660" indent="-342900" algn="l" defTabSz="914400" rtl="0" eaLnBrk="1" latinLnBrk="0" hangingPunct="1">
        <a:lnSpc>
          <a:spcPct val="90000"/>
        </a:lnSpc>
        <a:spcBef>
          <a:spcPts val="800"/>
        </a:spcBef>
        <a:buClr>
          <a:srgbClr val="B3B3B4"/>
        </a:buClr>
        <a:buSzPct val="80000"/>
        <a:buFont typeface="Wingdings" pitchFamily="2" charset="2"/>
        <a:buChar char="§"/>
        <a:defRPr lang="en-US" sz="2000" kern="1200" dirty="0" smtClean="0">
          <a:solidFill>
            <a:schemeClr val="tx1"/>
          </a:solidFill>
          <a:latin typeface="+mn-lt"/>
          <a:ea typeface="+mn-ea"/>
          <a:cs typeface="+mn-cs"/>
        </a:defRPr>
      </a:lvl2pPr>
      <a:lvl3pPr marL="1017270" indent="-285750" algn="l" defTabSz="914400" rtl="0" eaLnBrk="1" latinLnBrk="0" hangingPunct="1">
        <a:lnSpc>
          <a:spcPct val="90000"/>
        </a:lnSpc>
        <a:spcBef>
          <a:spcPts val="700"/>
        </a:spcBef>
        <a:buClr>
          <a:srgbClr val="B3B3B4"/>
        </a:buClr>
        <a:buSzPct val="100000"/>
        <a:buFont typeface="Arial" panose="020B0604020202020204" pitchFamily="34" charset="0"/>
        <a:buChar char="•"/>
        <a:defRPr lang="en-US" sz="1800" kern="1200" dirty="0" smtClean="0">
          <a:solidFill>
            <a:schemeClr val="tx1"/>
          </a:solidFill>
          <a:latin typeface="+mn-lt"/>
          <a:ea typeface="+mn-ea"/>
          <a:cs typeface="+mn-cs"/>
        </a:defRPr>
      </a:lvl3pPr>
      <a:lvl4pPr marL="1383030" indent="-285750" algn="l" defTabSz="914400" rtl="0" eaLnBrk="1" latinLnBrk="0" hangingPunct="1">
        <a:lnSpc>
          <a:spcPct val="90000"/>
        </a:lnSpc>
        <a:spcBef>
          <a:spcPts val="500"/>
        </a:spcBef>
        <a:buClr>
          <a:srgbClr val="B3B3B4"/>
        </a:buClr>
        <a:buFont typeface="Arial" panose="020B0604020202020204" pitchFamily="34" charset="0"/>
        <a:buChar char="•"/>
        <a:defRPr lang="en-US" sz="1600" kern="1200" dirty="0" smtClean="0">
          <a:solidFill>
            <a:schemeClr val="tx1"/>
          </a:solidFill>
          <a:latin typeface="+mn-lt"/>
          <a:ea typeface="+mn-ea"/>
          <a:cs typeface="+mn-cs"/>
        </a:defRPr>
      </a:lvl4pPr>
      <a:lvl5pPr marL="1748790" indent="-285750" algn="l" defTabSz="914400" rtl="0" eaLnBrk="1" latinLnBrk="0" hangingPunct="1">
        <a:lnSpc>
          <a:spcPct val="90000"/>
        </a:lnSpc>
        <a:spcBef>
          <a:spcPts val="500"/>
        </a:spcBef>
        <a:buClr>
          <a:srgbClr val="B3B3B4"/>
        </a:buClr>
        <a:buFont typeface="Arial" panose="020B0604020202020204" pitchFamily="34" charset="0"/>
        <a:buChar char="•"/>
        <a:defRPr lang="en-US" sz="16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67F52A9-4A95-344E-8DA6-92D1E812FC60}"/>
              </a:ext>
            </a:extLst>
          </p:cNvPr>
          <p:cNvSpPr>
            <a:spLocks noGrp="1"/>
          </p:cNvSpPr>
          <p:nvPr>
            <p:ph type="dt" sz="half" idx="2"/>
          </p:nvPr>
        </p:nvSpPr>
        <p:spPr>
          <a:xfrm>
            <a:off x="10504966" y="6421246"/>
            <a:ext cx="1077433" cy="288777"/>
          </a:xfrm>
          <a:prstGeom prst="rect">
            <a:avLst/>
          </a:prstGeom>
        </p:spPr>
        <p:txBody>
          <a:bodyPr vert="horz" lIns="0" tIns="0" rIns="0" bIns="0" rtlCol="0" anchor="ctr"/>
          <a:lstStyle>
            <a:lvl1pPr algn="r">
              <a:defRPr sz="900">
                <a:solidFill>
                  <a:schemeClr val="bg1">
                    <a:lumMod val="75000"/>
                  </a:schemeClr>
                </a:solidFill>
              </a:defRPr>
            </a:lvl1pPr>
          </a:lstStyle>
          <a:p>
            <a:fld id="{8FA22457-615D-6146-8654-BF7825534410}" type="datetime1">
              <a:rPr lang="en-US" smtClean="0"/>
              <a:t>10/11/2023</a:t>
            </a:fld>
            <a:endParaRPr lang="en-US"/>
          </a:p>
        </p:txBody>
      </p:sp>
      <p:sp>
        <p:nvSpPr>
          <p:cNvPr id="5" name="Footer Placeholder 4">
            <a:extLst>
              <a:ext uri="{FF2B5EF4-FFF2-40B4-BE49-F238E27FC236}">
                <a16:creationId xmlns:a16="http://schemas.microsoft.com/office/drawing/2014/main" id="{3311128A-D6DE-D84C-AD6C-D6F3F0EDE80D}"/>
              </a:ext>
            </a:extLst>
          </p:cNvPr>
          <p:cNvSpPr>
            <a:spLocks noGrp="1"/>
          </p:cNvSpPr>
          <p:nvPr>
            <p:ph type="ftr" sz="quarter" idx="3"/>
          </p:nvPr>
        </p:nvSpPr>
        <p:spPr>
          <a:xfrm>
            <a:off x="543998" y="6426189"/>
            <a:ext cx="5692253" cy="288777"/>
          </a:xfrm>
          <a:prstGeom prst="rect">
            <a:avLst/>
          </a:prstGeom>
        </p:spPr>
        <p:txBody>
          <a:bodyPr vert="horz" lIns="0" tIns="0" rIns="0" bIns="0" rtlCol="0" anchor="ctr"/>
          <a:lstStyle>
            <a:lvl1pPr algn="l">
              <a:defRPr sz="900">
                <a:solidFill>
                  <a:schemeClr val="bg1">
                    <a:lumMod val="75000"/>
                  </a:schemeClr>
                </a:solidFill>
              </a:defRPr>
            </a:lvl1pPr>
          </a:lstStyle>
          <a:p>
            <a:r>
              <a:rPr lang="en-US"/>
              <a:t>Copyright © 2021 Veritas Technologies LLC  |  CONFIDENTIAL </a:t>
            </a:r>
          </a:p>
        </p:txBody>
      </p:sp>
      <p:sp>
        <p:nvSpPr>
          <p:cNvPr id="6" name="Slide Number Placeholder 5">
            <a:extLst>
              <a:ext uri="{FF2B5EF4-FFF2-40B4-BE49-F238E27FC236}">
                <a16:creationId xmlns:a16="http://schemas.microsoft.com/office/drawing/2014/main" id="{5D213FE6-4650-1349-ADB3-8360764E15B1}"/>
              </a:ext>
            </a:extLst>
          </p:cNvPr>
          <p:cNvSpPr>
            <a:spLocks noGrp="1"/>
          </p:cNvSpPr>
          <p:nvPr>
            <p:ph type="sldNum" sz="quarter" idx="4"/>
          </p:nvPr>
        </p:nvSpPr>
        <p:spPr>
          <a:xfrm>
            <a:off x="300789" y="6426189"/>
            <a:ext cx="207926" cy="288777"/>
          </a:xfrm>
          <a:prstGeom prst="rect">
            <a:avLst/>
          </a:prstGeom>
        </p:spPr>
        <p:txBody>
          <a:bodyPr vert="horz" lIns="0" tIns="0" rIns="0" bIns="0" rtlCol="0" anchor="ctr"/>
          <a:lstStyle>
            <a:lvl1pPr algn="l">
              <a:defRPr sz="900" b="1">
                <a:solidFill>
                  <a:schemeClr val="bg1">
                    <a:lumMod val="75000"/>
                  </a:schemeClr>
                </a:solidFill>
              </a:defRPr>
            </a:lvl1pPr>
          </a:lstStyle>
          <a:p>
            <a:fld id="{8A39E1BE-BEA9-3141-B1D0-D0662867DFF2}" type="slidenum">
              <a:rPr lang="en-US" smtClean="0"/>
              <a:pPr/>
              <a:t>‹#›</a:t>
            </a:fld>
            <a:endParaRPr lang="en-US"/>
          </a:p>
        </p:txBody>
      </p:sp>
    </p:spTree>
    <p:extLst>
      <p:ext uri="{BB962C8B-B14F-4D97-AF65-F5344CB8AC3E}">
        <p14:creationId xmlns:p14="http://schemas.microsoft.com/office/powerpoint/2010/main" val="35416069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9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1pPr>
      <a:lvl2pPr marL="708660" indent="-342900" algn="l" defTabSz="914400" rtl="0" eaLnBrk="1" latinLnBrk="0" hangingPunct="1">
        <a:lnSpc>
          <a:spcPct val="90000"/>
        </a:lnSpc>
        <a:spcBef>
          <a:spcPts val="500"/>
        </a:spcBef>
        <a:buClr>
          <a:srgbClr val="B3B3B4"/>
        </a:buClr>
        <a:buSzPct val="80000"/>
        <a:buFont typeface="Wingdings" pitchFamily="2" charset="2"/>
        <a:buChar char="§"/>
        <a:defRPr lang="en-US" sz="2000" kern="1200" dirty="0" smtClean="0">
          <a:solidFill>
            <a:schemeClr val="tx1"/>
          </a:solidFill>
          <a:latin typeface="+mn-lt"/>
          <a:ea typeface="+mn-ea"/>
          <a:cs typeface="+mn-cs"/>
        </a:defRPr>
      </a:lvl2pPr>
      <a:lvl3pPr marL="1017270" indent="-285750" algn="l" defTabSz="914400" rtl="0" eaLnBrk="1" latinLnBrk="0" hangingPunct="1">
        <a:lnSpc>
          <a:spcPct val="90000"/>
        </a:lnSpc>
        <a:spcBef>
          <a:spcPts val="500"/>
        </a:spcBef>
        <a:buClr>
          <a:srgbClr val="B3B3B4"/>
        </a:buClr>
        <a:buSzPct val="100000"/>
        <a:buFont typeface="Arial" panose="020B0604020202020204" pitchFamily="34" charset="0"/>
        <a:buChar char="•"/>
        <a:defRPr lang="en-US" sz="1800" kern="1200" dirty="0" smtClean="0">
          <a:solidFill>
            <a:schemeClr val="tx1"/>
          </a:solidFill>
          <a:latin typeface="+mn-lt"/>
          <a:ea typeface="+mn-ea"/>
          <a:cs typeface="+mn-cs"/>
        </a:defRPr>
      </a:lvl3pPr>
      <a:lvl4pPr marL="1383030" indent="-285750" algn="l" defTabSz="914400" rtl="0" eaLnBrk="1" latinLnBrk="0" hangingPunct="1">
        <a:lnSpc>
          <a:spcPct val="90000"/>
        </a:lnSpc>
        <a:spcBef>
          <a:spcPts val="500"/>
        </a:spcBef>
        <a:buClr>
          <a:srgbClr val="B3B3B4"/>
        </a:buClr>
        <a:buFont typeface="Arial" panose="020B0604020202020204" pitchFamily="34" charset="0"/>
        <a:buChar char="•"/>
        <a:defRPr lang="en-US" sz="1600" kern="1200" dirty="0" smtClean="0">
          <a:solidFill>
            <a:schemeClr val="tx1"/>
          </a:solidFill>
          <a:latin typeface="+mn-lt"/>
          <a:ea typeface="+mn-ea"/>
          <a:cs typeface="+mn-cs"/>
        </a:defRPr>
      </a:lvl4pPr>
      <a:lvl5pPr marL="1748790" indent="-285750" algn="l" defTabSz="914400" rtl="0" eaLnBrk="1" latinLnBrk="0" hangingPunct="1">
        <a:lnSpc>
          <a:spcPct val="90000"/>
        </a:lnSpc>
        <a:spcBef>
          <a:spcPts val="500"/>
        </a:spcBef>
        <a:buClr>
          <a:srgbClr val="B3B3B4"/>
        </a:buClr>
        <a:buFont typeface="Arial" panose="020B0604020202020204" pitchFamily="34" charset="0"/>
        <a:buChar char="•"/>
        <a:defRPr lang="en-US" sz="16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7F902E-50F1-3748-A94C-4EDA0C895625}"/>
              </a:ext>
            </a:extLst>
          </p:cNvPr>
          <p:cNvSpPr>
            <a:spLocks noGrp="1"/>
          </p:cNvSpPr>
          <p:nvPr>
            <p:ph type="title"/>
          </p:nvPr>
        </p:nvSpPr>
        <p:spPr>
          <a:xfrm>
            <a:off x="828339" y="306204"/>
            <a:ext cx="10535322" cy="97170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A9371E-8E8F-1D4C-A74A-9AC8282DE708}"/>
              </a:ext>
            </a:extLst>
          </p:cNvPr>
          <p:cNvSpPr>
            <a:spLocks noGrp="1"/>
          </p:cNvSpPr>
          <p:nvPr>
            <p:ph type="body" idx="1"/>
          </p:nvPr>
        </p:nvSpPr>
        <p:spPr>
          <a:xfrm>
            <a:off x="828339" y="1673352"/>
            <a:ext cx="10535322" cy="467301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311128A-D6DE-D84C-AD6C-D6F3F0EDE80D}"/>
              </a:ext>
            </a:extLst>
          </p:cNvPr>
          <p:cNvSpPr>
            <a:spLocks noGrp="1"/>
          </p:cNvSpPr>
          <p:nvPr>
            <p:ph type="ftr" sz="quarter" idx="3"/>
          </p:nvPr>
        </p:nvSpPr>
        <p:spPr>
          <a:xfrm>
            <a:off x="543998" y="6426189"/>
            <a:ext cx="5692253" cy="288777"/>
          </a:xfrm>
          <a:prstGeom prst="rect">
            <a:avLst/>
          </a:prstGeom>
        </p:spPr>
        <p:txBody>
          <a:bodyPr vert="horz" lIns="0" tIns="0" rIns="0" bIns="0" rtlCol="0" anchor="ctr"/>
          <a:lstStyle>
            <a:lvl1pPr algn="l">
              <a:defRPr sz="900">
                <a:solidFill>
                  <a:schemeClr val="bg1">
                    <a:lumMod val="75000"/>
                  </a:schemeClr>
                </a:solidFill>
              </a:defRPr>
            </a:lvl1pPr>
          </a:lstStyle>
          <a:p>
            <a:r>
              <a:rPr lang="en-US"/>
              <a:t>Copyright © 2021 Veritas Technologies LLC  |  CONFIDENTIAL </a:t>
            </a:r>
          </a:p>
        </p:txBody>
      </p:sp>
      <p:sp>
        <p:nvSpPr>
          <p:cNvPr id="6" name="Slide Number Placeholder 5">
            <a:extLst>
              <a:ext uri="{FF2B5EF4-FFF2-40B4-BE49-F238E27FC236}">
                <a16:creationId xmlns:a16="http://schemas.microsoft.com/office/drawing/2014/main" id="{5D213FE6-4650-1349-ADB3-8360764E15B1}"/>
              </a:ext>
            </a:extLst>
          </p:cNvPr>
          <p:cNvSpPr>
            <a:spLocks noGrp="1"/>
          </p:cNvSpPr>
          <p:nvPr>
            <p:ph type="sldNum" sz="quarter" idx="4"/>
          </p:nvPr>
        </p:nvSpPr>
        <p:spPr>
          <a:xfrm>
            <a:off x="300789" y="6426189"/>
            <a:ext cx="207926" cy="288777"/>
          </a:xfrm>
          <a:prstGeom prst="rect">
            <a:avLst/>
          </a:prstGeom>
        </p:spPr>
        <p:txBody>
          <a:bodyPr vert="horz" lIns="0" tIns="0" rIns="0" bIns="0" rtlCol="0" anchor="ctr"/>
          <a:lstStyle>
            <a:lvl1pPr algn="l">
              <a:defRPr sz="900" b="1">
                <a:solidFill>
                  <a:schemeClr val="bg1">
                    <a:lumMod val="75000"/>
                  </a:schemeClr>
                </a:solidFill>
              </a:defRPr>
            </a:lvl1pPr>
          </a:lstStyle>
          <a:p>
            <a:fld id="{8A39E1BE-BEA9-3141-B1D0-D0662867DFF2}" type="slidenum">
              <a:rPr lang="en-US" smtClean="0"/>
              <a:pPr/>
              <a:t>‹#›</a:t>
            </a:fld>
            <a:endParaRPr lang="en-US"/>
          </a:p>
        </p:txBody>
      </p:sp>
    </p:spTree>
    <p:extLst>
      <p:ext uri="{BB962C8B-B14F-4D97-AF65-F5344CB8AC3E}">
        <p14:creationId xmlns:p14="http://schemas.microsoft.com/office/powerpoint/2010/main" val="307363903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1pPr>
      <a:lvl2pPr marL="708660" indent="-342900" algn="l" defTabSz="914400" rtl="0" eaLnBrk="1" latinLnBrk="0" hangingPunct="1">
        <a:lnSpc>
          <a:spcPct val="90000"/>
        </a:lnSpc>
        <a:spcBef>
          <a:spcPts val="500"/>
        </a:spcBef>
        <a:buClr>
          <a:srgbClr val="B3B3B4"/>
        </a:buClr>
        <a:buSzPct val="80000"/>
        <a:buFont typeface="Wingdings" pitchFamily="2" charset="2"/>
        <a:buChar char="§"/>
        <a:defRPr lang="en-US" sz="2000" kern="1200" dirty="0" smtClean="0">
          <a:solidFill>
            <a:schemeClr val="tx1"/>
          </a:solidFill>
          <a:latin typeface="+mn-lt"/>
          <a:ea typeface="+mn-ea"/>
          <a:cs typeface="+mn-cs"/>
        </a:defRPr>
      </a:lvl2pPr>
      <a:lvl3pPr marL="1017270" indent="-285750" algn="l" defTabSz="914400" rtl="0" eaLnBrk="1" latinLnBrk="0" hangingPunct="1">
        <a:lnSpc>
          <a:spcPct val="90000"/>
        </a:lnSpc>
        <a:spcBef>
          <a:spcPts val="500"/>
        </a:spcBef>
        <a:buClr>
          <a:srgbClr val="B3B3B4"/>
        </a:buClr>
        <a:buSzPct val="100000"/>
        <a:buFont typeface="Arial" panose="020B0604020202020204" pitchFamily="34" charset="0"/>
        <a:buChar char="•"/>
        <a:defRPr lang="en-US" sz="1800" kern="1200" dirty="0" smtClean="0">
          <a:solidFill>
            <a:schemeClr val="tx1"/>
          </a:solidFill>
          <a:latin typeface="+mn-lt"/>
          <a:ea typeface="+mn-ea"/>
          <a:cs typeface="+mn-cs"/>
        </a:defRPr>
      </a:lvl3pPr>
      <a:lvl4pPr marL="1383030" indent="-285750" algn="l" defTabSz="914400" rtl="0" eaLnBrk="1" latinLnBrk="0" hangingPunct="1">
        <a:lnSpc>
          <a:spcPct val="90000"/>
        </a:lnSpc>
        <a:spcBef>
          <a:spcPts val="500"/>
        </a:spcBef>
        <a:buClr>
          <a:srgbClr val="B3B3B4"/>
        </a:buClr>
        <a:buFont typeface="Arial" panose="020B0604020202020204" pitchFamily="34" charset="0"/>
        <a:buChar char="•"/>
        <a:defRPr lang="en-US" sz="1600" kern="1200" dirty="0" smtClean="0">
          <a:solidFill>
            <a:schemeClr val="tx1"/>
          </a:solidFill>
          <a:latin typeface="+mn-lt"/>
          <a:ea typeface="+mn-ea"/>
          <a:cs typeface="+mn-cs"/>
        </a:defRPr>
      </a:lvl4pPr>
      <a:lvl5pPr marL="1748790" indent="-285750" algn="l" defTabSz="914400" rtl="0" eaLnBrk="1" latinLnBrk="0" hangingPunct="1">
        <a:lnSpc>
          <a:spcPct val="90000"/>
        </a:lnSpc>
        <a:spcBef>
          <a:spcPts val="500"/>
        </a:spcBef>
        <a:buClr>
          <a:srgbClr val="B3B3B4"/>
        </a:buClr>
        <a:buFont typeface="Arial" panose="020B0604020202020204" pitchFamily="34" charset="0"/>
        <a:buChar char="•"/>
        <a:defRPr lang="en-US" sz="16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hyperlink" Target="https://www.veritas.com/why-veritas" TargetMode="Externa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26F3-C5E5-498B-AC2A-8F0C3C0EE3CE}"/>
              </a:ext>
            </a:extLst>
          </p:cNvPr>
          <p:cNvSpPr>
            <a:spLocks noGrp="1"/>
          </p:cNvSpPr>
          <p:nvPr>
            <p:ph type="ctrTitle"/>
          </p:nvPr>
        </p:nvSpPr>
        <p:spPr>
          <a:xfrm>
            <a:off x="6998985" y="2425689"/>
            <a:ext cx="4741682" cy="2192751"/>
          </a:xfrm>
        </p:spPr>
        <p:txBody>
          <a:bodyPr/>
          <a:lstStyle/>
          <a:p>
            <a:r>
              <a:rPr lang="en-US" sz="4000" b="1" dirty="0"/>
              <a:t>IMCC QA Course</a:t>
            </a:r>
            <a:br>
              <a:rPr lang="en-US" sz="4000" b="1" dirty="0"/>
            </a:br>
            <a:r>
              <a:rPr lang="en-US" sz="2000" b="1" dirty="0"/>
              <a:t>Ajinkya Nimbarte</a:t>
            </a:r>
            <a:br>
              <a:rPr lang="en-US" sz="2000" b="1" dirty="0"/>
            </a:br>
            <a:r>
              <a:rPr lang="en-US" sz="2000" b="1" dirty="0"/>
              <a:t>Sharad Bhagwat</a:t>
            </a:r>
            <a:br>
              <a:rPr lang="en-US" sz="2000" b="1" dirty="0"/>
            </a:br>
            <a:endParaRPr lang="en-US" sz="2000" dirty="0"/>
          </a:p>
        </p:txBody>
      </p:sp>
    </p:spTree>
    <p:extLst>
      <p:ext uri="{BB962C8B-B14F-4D97-AF65-F5344CB8AC3E}">
        <p14:creationId xmlns:p14="http://schemas.microsoft.com/office/powerpoint/2010/main" val="100110451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DE5433-DE52-605F-8246-B60E23503AF2}"/>
              </a:ext>
            </a:extLst>
          </p:cNvPr>
          <p:cNvSpPr txBox="1"/>
          <p:nvPr/>
        </p:nvSpPr>
        <p:spPr>
          <a:xfrm>
            <a:off x="865598" y="510817"/>
            <a:ext cx="8005686" cy="430887"/>
          </a:xfrm>
          <a:prstGeom prst="rect">
            <a:avLst/>
          </a:prstGeom>
          <a:noFill/>
          <a:ln>
            <a:noFill/>
          </a:ln>
        </p:spPr>
        <p:txBody>
          <a:bodyPr wrap="square">
            <a:spAutoFit/>
          </a:bodyPr>
          <a:lstStyle/>
          <a:p>
            <a:pPr algn="l"/>
            <a:r>
              <a:rPr lang="en-US" sz="2200" b="0" i="0" dirty="0">
                <a:solidFill>
                  <a:srgbClr val="FF0000"/>
                </a:solidFill>
                <a:effectLst/>
                <a:latin typeface="Calibri" panose="020F0502020204030204" pitchFamily="34" charset="0"/>
                <a:cs typeface="Calibri" panose="020F0502020204030204" pitchFamily="34" charset="0"/>
              </a:rPr>
              <a:t>The Importance of Quality Assurance in Software Development</a:t>
            </a:r>
          </a:p>
        </p:txBody>
      </p:sp>
      <p:sp>
        <p:nvSpPr>
          <p:cNvPr id="5" name="TextBox 4">
            <a:extLst>
              <a:ext uri="{FF2B5EF4-FFF2-40B4-BE49-F238E27FC236}">
                <a16:creationId xmlns:a16="http://schemas.microsoft.com/office/drawing/2014/main" id="{6C85C640-0E7D-6477-89E2-62DBB7B86215}"/>
              </a:ext>
            </a:extLst>
          </p:cNvPr>
          <p:cNvSpPr txBox="1"/>
          <p:nvPr/>
        </p:nvSpPr>
        <p:spPr>
          <a:xfrm>
            <a:off x="865597" y="1251753"/>
            <a:ext cx="7749013" cy="1477328"/>
          </a:xfrm>
          <a:prstGeom prst="rect">
            <a:avLst/>
          </a:prstGeom>
          <a:noFill/>
          <a:ln>
            <a:noFill/>
          </a:ln>
        </p:spPr>
        <p:txBody>
          <a:bodyPr wrap="square">
            <a:spAutoFit/>
          </a:bodyPr>
          <a:lstStyle/>
          <a:p>
            <a:pPr marL="285750" indent="-285750" algn="l">
              <a:buFont typeface="Wingdings" panose="05000000000000000000" pitchFamily="2" charset="2"/>
              <a:buChar char="Ø"/>
            </a:pPr>
            <a:r>
              <a:rPr lang="en-US" b="1" i="0" cap="all" dirty="0">
                <a:solidFill>
                  <a:srgbClr val="252425"/>
                </a:solidFill>
                <a:effectLst/>
                <a:latin typeface="Calibri" panose="020F0502020204030204" pitchFamily="34" charset="0"/>
                <a:cs typeface="Calibri" panose="020F0502020204030204" pitchFamily="34" charset="0"/>
              </a:rPr>
              <a:t>QA HELPS TO REDUCE COST AND SAVES TIME</a:t>
            </a:r>
          </a:p>
          <a:p>
            <a:pPr lvl="1"/>
            <a:r>
              <a:rPr lang="en-US" b="0" i="0" dirty="0">
                <a:solidFill>
                  <a:srgbClr val="373737"/>
                </a:solidFill>
                <a:effectLst/>
                <a:latin typeface="Calibri" panose="020F0502020204030204" pitchFamily="34" charset="0"/>
                <a:cs typeface="Calibri" panose="020F0502020204030204" pitchFamily="34" charset="0"/>
              </a:rPr>
              <a:t>Having QA systems in place during your production life-cycle allows you to anticipate and prevent issues such as bugs, defects, and errors from ever occurring. By identifying problems in the initial stages, you can put fixes in place early, </a:t>
            </a:r>
            <a:r>
              <a:rPr lang="en-US" dirty="0">
                <a:solidFill>
                  <a:srgbClr val="FFA000"/>
                </a:solidFill>
                <a:latin typeface="Calibri" panose="020F0502020204030204" pitchFamily="34" charset="0"/>
                <a:cs typeface="Calibri" panose="020F0502020204030204" pitchFamily="34" charset="0"/>
              </a:rPr>
              <a:t>helping you save time and money.</a:t>
            </a:r>
          </a:p>
        </p:txBody>
      </p:sp>
      <p:sp>
        <p:nvSpPr>
          <p:cNvPr id="7" name="TextBox 6">
            <a:extLst>
              <a:ext uri="{FF2B5EF4-FFF2-40B4-BE49-F238E27FC236}">
                <a16:creationId xmlns:a16="http://schemas.microsoft.com/office/drawing/2014/main" id="{C90C8E07-AC4F-3778-F0F0-6E1A1C9B599B}"/>
              </a:ext>
            </a:extLst>
          </p:cNvPr>
          <p:cNvSpPr txBox="1"/>
          <p:nvPr/>
        </p:nvSpPr>
        <p:spPr>
          <a:xfrm>
            <a:off x="857891" y="2815852"/>
            <a:ext cx="7419834" cy="923330"/>
          </a:xfrm>
          <a:prstGeom prst="rect">
            <a:avLst/>
          </a:prstGeom>
          <a:noFill/>
          <a:ln>
            <a:noFill/>
          </a:ln>
        </p:spPr>
        <p:txBody>
          <a:bodyPr wrap="square">
            <a:spAutoFit/>
          </a:bodyPr>
          <a:lstStyle/>
          <a:p>
            <a:pPr marL="285750" indent="-285750" algn="l">
              <a:buFont typeface="Wingdings" panose="05000000000000000000" pitchFamily="2" charset="2"/>
              <a:buChar char="Ø"/>
            </a:pPr>
            <a:r>
              <a:rPr lang="en-US" b="1" i="0" cap="all" dirty="0">
                <a:solidFill>
                  <a:srgbClr val="252425"/>
                </a:solidFill>
                <a:effectLst/>
                <a:latin typeface="Calibri" panose="020F0502020204030204" pitchFamily="34" charset="0"/>
                <a:cs typeface="Calibri" panose="020F0502020204030204" pitchFamily="34" charset="0"/>
              </a:rPr>
              <a:t>QA HELPS TO MAINTAIN THE QUALITY OF YOUR PRODUCT</a:t>
            </a:r>
          </a:p>
          <a:p>
            <a:pPr lvl="1"/>
            <a:r>
              <a:rPr lang="en-US" b="0" i="0" dirty="0">
                <a:solidFill>
                  <a:srgbClr val="373737"/>
                </a:solidFill>
                <a:effectLst/>
                <a:latin typeface="Calibri" panose="020F0502020204030204" pitchFamily="34" charset="0"/>
                <a:cs typeface="Calibri" panose="020F0502020204030204" pitchFamily="34" charset="0"/>
              </a:rPr>
              <a:t>Having QA processes in place allows you to maintain the reliability and stability of your product. </a:t>
            </a:r>
            <a:r>
              <a:rPr lang="en-US" dirty="0">
                <a:solidFill>
                  <a:srgbClr val="FFA000"/>
                </a:solidFill>
                <a:latin typeface="Calibri" panose="020F0502020204030204" pitchFamily="34" charset="0"/>
                <a:cs typeface="Calibri" panose="020F0502020204030204" pitchFamily="34" charset="0"/>
              </a:rPr>
              <a:t>Fewer problems means better quality</a:t>
            </a:r>
          </a:p>
        </p:txBody>
      </p:sp>
      <p:sp>
        <p:nvSpPr>
          <p:cNvPr id="9" name="TextBox 8">
            <a:extLst>
              <a:ext uri="{FF2B5EF4-FFF2-40B4-BE49-F238E27FC236}">
                <a16:creationId xmlns:a16="http://schemas.microsoft.com/office/drawing/2014/main" id="{69F00BCE-BEF9-1391-060B-AAB245668520}"/>
              </a:ext>
            </a:extLst>
          </p:cNvPr>
          <p:cNvSpPr txBox="1"/>
          <p:nvPr/>
        </p:nvSpPr>
        <p:spPr>
          <a:xfrm>
            <a:off x="865597" y="3858797"/>
            <a:ext cx="8013393" cy="923330"/>
          </a:xfrm>
          <a:prstGeom prst="rect">
            <a:avLst/>
          </a:prstGeom>
          <a:noFill/>
          <a:ln>
            <a:noFill/>
          </a:ln>
        </p:spPr>
        <p:txBody>
          <a:bodyPr wrap="square">
            <a:spAutoFit/>
          </a:bodyPr>
          <a:lstStyle/>
          <a:p>
            <a:pPr marL="285750" indent="-285750" algn="l">
              <a:buFont typeface="Wingdings" panose="05000000000000000000" pitchFamily="2" charset="2"/>
              <a:buChar char="Ø"/>
            </a:pPr>
            <a:r>
              <a:rPr lang="en-US" b="1" i="0" cap="all" dirty="0">
                <a:solidFill>
                  <a:srgbClr val="252425"/>
                </a:solidFill>
                <a:effectLst/>
                <a:latin typeface="Calibri" panose="020F0502020204030204" pitchFamily="34" charset="0"/>
                <a:cs typeface="Calibri" panose="020F0502020204030204" pitchFamily="34" charset="0"/>
              </a:rPr>
              <a:t>QA ENSURES THAT YOUR PRODUCT IS SECURE</a:t>
            </a:r>
          </a:p>
          <a:p>
            <a:pPr lvl="1"/>
            <a:r>
              <a:rPr lang="en-US" b="0" i="0" u="none" strike="noStrike" dirty="0">
                <a:solidFill>
                  <a:srgbClr val="FFA000"/>
                </a:solidFill>
                <a:effectLst/>
                <a:latin typeface="Calibri" panose="020F0502020204030204" pitchFamily="34" charset="0"/>
                <a:cs typeface="Calibri" panose="020F0502020204030204" pitchFamily="34" charset="0"/>
              </a:rPr>
              <a:t>Security is always a huge priority when it comes to software</a:t>
            </a:r>
            <a:r>
              <a:rPr lang="en-US" b="0" i="0" dirty="0">
                <a:solidFill>
                  <a:srgbClr val="373737"/>
                </a:solidFill>
                <a:effectLst/>
                <a:latin typeface="Calibri" panose="020F0502020204030204" pitchFamily="34" charset="0"/>
                <a:cs typeface="Calibri" panose="020F0502020204030204" pitchFamily="34" charset="0"/>
              </a:rPr>
              <a:t>, so it makes sense that a company’s QA processes should have a strong focus in this area</a:t>
            </a:r>
          </a:p>
        </p:txBody>
      </p:sp>
      <p:sp>
        <p:nvSpPr>
          <p:cNvPr id="11" name="TextBox 10">
            <a:extLst>
              <a:ext uri="{FF2B5EF4-FFF2-40B4-BE49-F238E27FC236}">
                <a16:creationId xmlns:a16="http://schemas.microsoft.com/office/drawing/2014/main" id="{6ED45809-3F9E-4B27-190F-1EF96285363D}"/>
              </a:ext>
            </a:extLst>
          </p:cNvPr>
          <p:cNvSpPr txBox="1"/>
          <p:nvPr/>
        </p:nvSpPr>
        <p:spPr>
          <a:xfrm>
            <a:off x="857891" y="4988513"/>
            <a:ext cx="8005686" cy="923330"/>
          </a:xfrm>
          <a:prstGeom prst="rect">
            <a:avLst/>
          </a:prstGeom>
          <a:noFill/>
          <a:ln>
            <a:noFill/>
          </a:ln>
        </p:spPr>
        <p:txBody>
          <a:bodyPr wrap="square">
            <a:spAutoFit/>
          </a:bodyPr>
          <a:lstStyle/>
          <a:p>
            <a:pPr marL="285750" indent="-285750" algn="l">
              <a:buFont typeface="Wingdings" panose="05000000000000000000" pitchFamily="2" charset="2"/>
              <a:buChar char="Ø"/>
            </a:pPr>
            <a:r>
              <a:rPr lang="en-US" b="1" i="0" cap="all" dirty="0">
                <a:solidFill>
                  <a:srgbClr val="252425"/>
                </a:solidFill>
                <a:effectLst/>
                <a:latin typeface="Calibri" panose="020F0502020204030204" pitchFamily="34" charset="0"/>
                <a:cs typeface="Calibri" panose="020F0502020204030204" pitchFamily="34" charset="0"/>
              </a:rPr>
              <a:t>QA ENSURES THAT YOUR PRODUCT IS SECURE</a:t>
            </a:r>
          </a:p>
          <a:p>
            <a:pPr lvl="1"/>
            <a:r>
              <a:rPr lang="en-US" b="0" i="0" u="none" strike="noStrike" dirty="0">
                <a:solidFill>
                  <a:srgbClr val="FFA000"/>
                </a:solidFill>
                <a:effectLst/>
                <a:latin typeface="Calibri" panose="020F0502020204030204" pitchFamily="34" charset="0"/>
                <a:cs typeface="Calibri" panose="020F0502020204030204" pitchFamily="34" charset="0"/>
              </a:rPr>
              <a:t>Security is always a huge priority when it comes to software</a:t>
            </a:r>
            <a:r>
              <a:rPr lang="en-US" b="0" i="0" dirty="0">
                <a:solidFill>
                  <a:srgbClr val="373737"/>
                </a:solidFill>
                <a:effectLst/>
                <a:latin typeface="Calibri" panose="020F0502020204030204" pitchFamily="34" charset="0"/>
                <a:cs typeface="Calibri" panose="020F0502020204030204" pitchFamily="34" charset="0"/>
              </a:rPr>
              <a:t>, so it makes sense that a company’s QA processes should have a strong focus in this area</a:t>
            </a:r>
          </a:p>
        </p:txBody>
      </p:sp>
    </p:spTree>
    <p:extLst>
      <p:ext uri="{BB962C8B-B14F-4D97-AF65-F5344CB8AC3E}">
        <p14:creationId xmlns:p14="http://schemas.microsoft.com/office/powerpoint/2010/main" val="1083181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7BAAFC8B-6371-23FB-03F8-08E689CE3FAC}"/>
              </a:ext>
            </a:extLst>
          </p:cNvPr>
          <p:cNvPicPr>
            <a:picLocks noChangeAspect="1"/>
          </p:cNvPicPr>
          <p:nvPr/>
        </p:nvPicPr>
        <p:blipFill>
          <a:blip r:embed="rId2"/>
          <a:stretch>
            <a:fillRect/>
          </a:stretch>
        </p:blipFill>
        <p:spPr>
          <a:xfrm>
            <a:off x="1230438" y="643466"/>
            <a:ext cx="9731123" cy="5571067"/>
          </a:xfrm>
          <a:prstGeom prst="rect">
            <a:avLst/>
          </a:prstGeom>
        </p:spPr>
      </p:pic>
      <p:sp>
        <p:nvSpPr>
          <p:cNvPr id="2" name="Footer Placeholder 1">
            <a:extLst>
              <a:ext uri="{FF2B5EF4-FFF2-40B4-BE49-F238E27FC236}">
                <a16:creationId xmlns:a16="http://schemas.microsoft.com/office/drawing/2014/main" id="{D8BC79DF-6242-FF55-57B2-2B479C45C47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lnSpc>
                <a:spcPct val="90000"/>
              </a:lnSpc>
              <a:spcAft>
                <a:spcPts val="600"/>
              </a:spcAft>
            </a:pPr>
            <a:r>
              <a:rPr lang="en-US" sz="1000" kern="1200" dirty="0">
                <a:solidFill>
                  <a:schemeClr val="tx1">
                    <a:tint val="75000"/>
                  </a:schemeClr>
                </a:solidFill>
                <a:latin typeface="+mn-lt"/>
                <a:ea typeface="+mn-ea"/>
                <a:cs typeface="+mn-cs"/>
              </a:rPr>
              <a:t>Copyright © 2023 Veritas Technologies LLC  |  CONFIDENTIAL </a:t>
            </a:r>
          </a:p>
        </p:txBody>
      </p:sp>
      <p:sp>
        <p:nvSpPr>
          <p:cNvPr id="3" name="Slide Number Placeholder 2">
            <a:extLst>
              <a:ext uri="{FF2B5EF4-FFF2-40B4-BE49-F238E27FC236}">
                <a16:creationId xmlns:a16="http://schemas.microsoft.com/office/drawing/2014/main" id="{9FE4FEB7-ED2C-12AB-6D1D-112646D990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8A39E1BE-BEA9-3141-B1D0-D0662867DFF2}" type="slidenum">
              <a:rPr lang="en-US" sz="1200" smtClean="0">
                <a:solidFill>
                  <a:schemeClr val="tx1">
                    <a:tint val="75000"/>
                  </a:schemeClr>
                </a:solidFill>
              </a:rPr>
              <a:pPr algn="r">
                <a:spcAft>
                  <a:spcPts val="600"/>
                </a:spcAft>
              </a:pPr>
              <a:t>11</a:t>
            </a:fld>
            <a:endParaRPr lang="en-US" sz="1200">
              <a:solidFill>
                <a:schemeClr val="tx1">
                  <a:tint val="75000"/>
                </a:schemeClr>
              </a:solidFill>
            </a:endParaRPr>
          </a:p>
        </p:txBody>
      </p:sp>
      <p:sp>
        <p:nvSpPr>
          <p:cNvPr id="4" name="TextBox 3">
            <a:extLst>
              <a:ext uri="{FF2B5EF4-FFF2-40B4-BE49-F238E27FC236}">
                <a16:creationId xmlns:a16="http://schemas.microsoft.com/office/drawing/2014/main" id="{970AA1C0-E062-EB08-A8BB-EDCCE09A45E0}"/>
              </a:ext>
            </a:extLst>
          </p:cNvPr>
          <p:cNvSpPr txBox="1"/>
          <p:nvPr/>
        </p:nvSpPr>
        <p:spPr>
          <a:xfrm>
            <a:off x="3575407" y="806521"/>
            <a:ext cx="4407613" cy="369332"/>
          </a:xfrm>
          <a:prstGeom prst="rect">
            <a:avLst/>
          </a:prstGeom>
          <a:noFill/>
        </p:spPr>
        <p:txBody>
          <a:bodyPr wrap="square" rtlCol="0">
            <a:spAutoFit/>
          </a:bodyPr>
          <a:lstStyle/>
          <a:p>
            <a:pPr algn="l">
              <a:spcAft>
                <a:spcPts val="600"/>
              </a:spcAft>
              <a:buClr>
                <a:schemeClr val="accent1"/>
              </a:buClr>
            </a:pPr>
            <a:r>
              <a:rPr lang="en-US" dirty="0"/>
              <a:t> </a:t>
            </a:r>
            <a:endParaRPr lang="en-US"/>
          </a:p>
        </p:txBody>
      </p:sp>
    </p:spTree>
    <p:extLst>
      <p:ext uri="{BB962C8B-B14F-4D97-AF65-F5344CB8AC3E}">
        <p14:creationId xmlns:p14="http://schemas.microsoft.com/office/powerpoint/2010/main" val="2454144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C971A8C-A2FE-75D5-BC24-B85D7330BEEA}"/>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lvl="1">
              <a:lnSpc>
                <a:spcPct val="90000"/>
              </a:lnSpc>
              <a:spcBef>
                <a:spcPct val="0"/>
              </a:spcBef>
              <a:spcAft>
                <a:spcPts val="600"/>
              </a:spcAft>
            </a:pPr>
            <a:r>
              <a:rPr lang="en-US" sz="4000" b="1" i="0" kern="1200">
                <a:solidFill>
                  <a:srgbClr val="FFFFFF"/>
                </a:solidFill>
                <a:effectLst/>
                <a:latin typeface="+mj-lt"/>
                <a:ea typeface="+mj-ea"/>
                <a:cs typeface="+mj-cs"/>
              </a:rPr>
              <a:t>QA Specializations</a:t>
            </a:r>
          </a:p>
        </p:txBody>
      </p:sp>
      <p:sp>
        <p:nvSpPr>
          <p:cNvPr id="2" name="Footer Placeholder 1">
            <a:extLst>
              <a:ext uri="{FF2B5EF4-FFF2-40B4-BE49-F238E27FC236}">
                <a16:creationId xmlns:a16="http://schemas.microsoft.com/office/drawing/2014/main" id="{F3C604B2-97DD-159A-AF58-4955BFEAC8EE}"/>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p>
            <a:pPr>
              <a:spcAft>
                <a:spcPts val="600"/>
              </a:spcAft>
            </a:pPr>
            <a:r>
              <a:rPr lang="en-US" sz="1000" kern="1200" dirty="0">
                <a:solidFill>
                  <a:srgbClr val="FFFFFF"/>
                </a:solidFill>
                <a:latin typeface="+mn-lt"/>
                <a:ea typeface="+mn-ea"/>
                <a:cs typeface="+mn-cs"/>
              </a:rPr>
              <a:t>Copyright © 2023 Veritas Technologies LLC  |  CONFIDENTIAL </a:t>
            </a:r>
          </a:p>
        </p:txBody>
      </p:sp>
      <p:sp>
        <p:nvSpPr>
          <p:cNvPr id="3" name="Slide Number Placeholder 2">
            <a:extLst>
              <a:ext uri="{FF2B5EF4-FFF2-40B4-BE49-F238E27FC236}">
                <a16:creationId xmlns:a16="http://schemas.microsoft.com/office/drawing/2014/main" id="{16F183A4-09AC-CD09-4FD9-5E03E4D9A2CF}"/>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lgn="r">
              <a:spcAft>
                <a:spcPts val="600"/>
              </a:spcAft>
            </a:pPr>
            <a:fld id="{8A39E1BE-BEA9-3141-B1D0-D0662867DFF2}" type="slidenum">
              <a:rPr lang="en-US" sz="1100">
                <a:solidFill>
                  <a:schemeClr val="tx1">
                    <a:lumMod val="50000"/>
                    <a:lumOff val="50000"/>
                  </a:schemeClr>
                </a:solidFill>
              </a:rPr>
              <a:pPr algn="r">
                <a:spcAft>
                  <a:spcPts val="600"/>
                </a:spcAft>
              </a:pPr>
              <a:t>12</a:t>
            </a:fld>
            <a:endParaRPr lang="en-US" sz="1100">
              <a:solidFill>
                <a:schemeClr val="tx1">
                  <a:lumMod val="50000"/>
                  <a:lumOff val="50000"/>
                </a:schemeClr>
              </a:solidFill>
            </a:endParaRPr>
          </a:p>
        </p:txBody>
      </p:sp>
      <p:graphicFrame>
        <p:nvGraphicFramePr>
          <p:cNvPr id="27" name="TextBox 5">
            <a:extLst>
              <a:ext uri="{FF2B5EF4-FFF2-40B4-BE49-F238E27FC236}">
                <a16:creationId xmlns:a16="http://schemas.microsoft.com/office/drawing/2014/main" id="{CFCCAF1D-3554-77A7-72E7-0B4EA3EF91BE}"/>
              </a:ext>
            </a:extLst>
          </p:cNvPr>
          <p:cNvGraphicFramePr/>
          <p:nvPr>
            <p:extLst>
              <p:ext uri="{D42A27DB-BD31-4B8C-83A1-F6EECF244321}">
                <p14:modId xmlns:p14="http://schemas.microsoft.com/office/powerpoint/2010/main" val="221507941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61616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6931E6-CB60-6789-98F0-7289F7EF0165}"/>
              </a:ext>
            </a:extLst>
          </p:cNvPr>
          <p:cNvSpPr txBox="1"/>
          <p:nvPr/>
        </p:nvSpPr>
        <p:spPr>
          <a:xfrm>
            <a:off x="554580" y="262980"/>
            <a:ext cx="6888822" cy="630429"/>
          </a:xfrm>
          <a:prstGeom prst="rect">
            <a:avLst/>
          </a:prstGeom>
          <a:noFill/>
          <a:ln>
            <a:noFill/>
          </a:ln>
        </p:spPr>
        <p:txBody>
          <a:bodyPr wrap="square">
            <a:spAutoFit/>
          </a:bodyPr>
          <a:lstStyle/>
          <a:p>
            <a:pPr lvl="1">
              <a:lnSpc>
                <a:spcPct val="150000"/>
              </a:lnSpc>
              <a:buClr>
                <a:schemeClr val="accent1"/>
              </a:buClr>
            </a:pPr>
            <a:r>
              <a:rPr lang="en-US" sz="2600">
                <a:solidFill>
                  <a:srgbClr val="FF0000"/>
                </a:solidFill>
                <a:latin typeface="Calibri" panose="020F0502020204030204" pitchFamily="34" charset="0"/>
                <a:ea typeface="Calibri" panose="020F0502020204030204" pitchFamily="34" charset="0"/>
                <a:cs typeface="Calibri" panose="020F0502020204030204" pitchFamily="34" charset="0"/>
              </a:rPr>
              <a:t>Course Contents</a:t>
            </a:r>
            <a:r>
              <a:rPr lang="en-US">
                <a:solidFill>
                  <a:srgbClr val="242424"/>
                </a:solidFill>
                <a:latin typeface="Segoe UI" panose="020B0502040204020203" pitchFamily="34" charset="0"/>
                <a:ea typeface="Calibri" panose="020F0502020204030204" pitchFamily="34" charset="0"/>
              </a:rPr>
              <a:t> </a:t>
            </a:r>
            <a:endParaRPr lang="en-US" dirty="0">
              <a:solidFill>
                <a:srgbClr val="242424"/>
              </a:solidFill>
              <a:latin typeface="Segoe UI" panose="020B0502040204020203" pitchFamily="34" charset="0"/>
              <a:ea typeface="Calibri" panose="020F0502020204030204" pitchFamily="34" charset="0"/>
            </a:endParaRPr>
          </a:p>
        </p:txBody>
      </p:sp>
      <p:graphicFrame>
        <p:nvGraphicFramePr>
          <p:cNvPr id="53" name="TextBox 4">
            <a:extLst>
              <a:ext uri="{FF2B5EF4-FFF2-40B4-BE49-F238E27FC236}">
                <a16:creationId xmlns:a16="http://schemas.microsoft.com/office/drawing/2014/main" id="{6CA1B03E-A666-E28D-CB0E-F7A877489D93}"/>
              </a:ext>
            </a:extLst>
          </p:cNvPr>
          <p:cNvGraphicFramePr/>
          <p:nvPr>
            <p:extLst>
              <p:ext uri="{D42A27DB-BD31-4B8C-83A1-F6EECF244321}">
                <p14:modId xmlns:p14="http://schemas.microsoft.com/office/powerpoint/2010/main" val="2702392863"/>
              </p:ext>
            </p:extLst>
          </p:nvPr>
        </p:nvGraphicFramePr>
        <p:xfrm>
          <a:off x="1078561" y="976403"/>
          <a:ext cx="6888822" cy="4939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35408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E55F45-8D05-7572-FC7F-5E83D8F02A00}"/>
              </a:ext>
            </a:extLst>
          </p:cNvPr>
          <p:cNvSpPr>
            <a:spLocks noGrp="1"/>
          </p:cNvSpPr>
          <p:nvPr>
            <p:ph type="ftr" sz="quarter" idx="11"/>
          </p:nvPr>
        </p:nvSpPr>
        <p:spPr>
          <a:xfrm>
            <a:off x="543998" y="6426189"/>
            <a:ext cx="5692253" cy="288777"/>
          </a:xfrm>
        </p:spPr>
        <p:txBody>
          <a:bodyPr/>
          <a:lstStyle/>
          <a:p>
            <a:r>
              <a:rPr lang="en-US" dirty="0"/>
              <a:t>Copyright © 2021 Veritas Technologies LLC  |  CONFIDENTIAL </a:t>
            </a:r>
          </a:p>
        </p:txBody>
      </p:sp>
      <p:sp>
        <p:nvSpPr>
          <p:cNvPr id="3" name="Slide Number Placeholder 2">
            <a:extLst>
              <a:ext uri="{FF2B5EF4-FFF2-40B4-BE49-F238E27FC236}">
                <a16:creationId xmlns:a16="http://schemas.microsoft.com/office/drawing/2014/main" id="{5E27B2A5-73D1-773D-413D-3F607BD06D83}"/>
              </a:ext>
            </a:extLst>
          </p:cNvPr>
          <p:cNvSpPr>
            <a:spLocks noGrp="1"/>
          </p:cNvSpPr>
          <p:nvPr>
            <p:ph type="sldNum" sz="quarter" idx="12"/>
          </p:nvPr>
        </p:nvSpPr>
        <p:spPr>
          <a:xfrm>
            <a:off x="300789" y="6426189"/>
            <a:ext cx="207926" cy="288777"/>
          </a:xfrm>
        </p:spPr>
        <p:txBody>
          <a:bodyPr/>
          <a:lstStyle/>
          <a:p>
            <a:fld id="{8A39E1BE-BEA9-3141-B1D0-D0662867DFF2}" type="slidenum">
              <a:rPr lang="en-US" smtClean="0"/>
              <a:pPr/>
              <a:t>14</a:t>
            </a:fld>
            <a:endParaRPr lang="en-US"/>
          </a:p>
        </p:txBody>
      </p:sp>
      <p:sp>
        <p:nvSpPr>
          <p:cNvPr id="4" name="TextBox 3">
            <a:extLst>
              <a:ext uri="{FF2B5EF4-FFF2-40B4-BE49-F238E27FC236}">
                <a16:creationId xmlns:a16="http://schemas.microsoft.com/office/drawing/2014/main" id="{FE52EA47-E6BE-2C59-8615-6CB76223D81A}"/>
              </a:ext>
            </a:extLst>
          </p:cNvPr>
          <p:cNvSpPr txBox="1"/>
          <p:nvPr/>
        </p:nvSpPr>
        <p:spPr>
          <a:xfrm>
            <a:off x="1356190" y="564153"/>
            <a:ext cx="10572108" cy="1107996"/>
          </a:xfrm>
          <a:prstGeom prst="rect">
            <a:avLst/>
          </a:prstGeom>
          <a:noFill/>
        </p:spPr>
        <p:txBody>
          <a:bodyPr wrap="square">
            <a:spAutoFit/>
          </a:bodyPr>
          <a:lstStyle/>
          <a:p>
            <a:pPr lvl="1"/>
            <a:endParaRPr lang="en-US" sz="2200" b="0" i="0" dirty="0">
              <a:solidFill>
                <a:srgbClr val="172B4D"/>
              </a:solidFill>
              <a:effectLst/>
              <a:latin typeface="Calibri" panose="020F0502020204030204" pitchFamily="34" charset="0"/>
              <a:cs typeface="Calibri" panose="020F0502020204030204" pitchFamily="34" charset="0"/>
            </a:endParaRPr>
          </a:p>
          <a:p>
            <a:pPr lvl="1"/>
            <a:br>
              <a:rPr lang="en-US" sz="2200" b="0" i="0" dirty="0">
                <a:solidFill>
                  <a:srgbClr val="172B4D"/>
                </a:solidFill>
                <a:effectLst/>
                <a:latin typeface="Calibri" panose="020F0502020204030204" pitchFamily="34" charset="0"/>
                <a:cs typeface="Calibri" panose="020F0502020204030204" pitchFamily="34" charset="0"/>
              </a:rPr>
            </a:br>
            <a:endParaRPr lang="en-US" sz="2200" b="0" i="0" dirty="0">
              <a:solidFill>
                <a:srgbClr val="172B4D"/>
              </a:solidFill>
              <a:effectLst/>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49A6E79E-2163-3193-7A22-6DF5D9F11002}"/>
              </a:ext>
            </a:extLst>
          </p:cNvPr>
          <p:cNvSpPr/>
          <p:nvPr/>
        </p:nvSpPr>
        <p:spPr>
          <a:xfrm>
            <a:off x="643467" y="206381"/>
            <a:ext cx="10905066" cy="1135737"/>
          </a:xfrm>
          <a:prstGeom prst="rect">
            <a:avLst/>
          </a:prstGeom>
        </p:spPr>
        <p:txBody>
          <a:bodyPr vert="horz" lIns="91440" tIns="45720" rIns="91440" bIns="45720" rtlCol="0" anchor="ctr">
            <a:normAutofit/>
          </a:bodyPr>
          <a:lstStyle/>
          <a:p>
            <a:pPr lvl="1"/>
            <a:r>
              <a:rPr lang="en-US" sz="3600" kern="1200" dirty="0">
                <a:ln w="0"/>
                <a:solidFill>
                  <a:schemeClr val="tx1"/>
                </a:solidFill>
                <a:effectLst>
                  <a:outerShdw blurRad="38100" dist="25400" dir="5400000" algn="ctr" rotWithShape="0">
                    <a:srgbClr val="6E747A">
                      <a:alpha val="43000"/>
                    </a:srgbClr>
                  </a:outerShdw>
                </a:effectLst>
                <a:latin typeface="+mj-lt"/>
                <a:ea typeface="+mj-ea"/>
                <a:cs typeface="+mj-cs"/>
              </a:rPr>
              <a:t>Automation Setup </a:t>
            </a:r>
            <a:r>
              <a:rPr lang="en-US" sz="3600" dirty="0">
                <a:ln w="0"/>
                <a:effectLst>
                  <a:outerShdw blurRad="38100" dist="25400" dir="5400000" algn="ctr" rotWithShape="0">
                    <a:srgbClr val="6E747A">
                      <a:alpha val="43000"/>
                    </a:srgbClr>
                  </a:outerShdw>
                </a:effectLst>
                <a:latin typeface="+mj-lt"/>
                <a:ea typeface="+mj-ea"/>
                <a:cs typeface="+mj-cs"/>
              </a:rPr>
              <a:t>Pre-requisite</a:t>
            </a:r>
            <a:r>
              <a:rPr lang="en-US" sz="360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a:t>
            </a:r>
            <a:endParaRPr lang="en-US" sz="3600" dirty="0">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0" name="TextBox 5">
            <a:extLst>
              <a:ext uri="{FF2B5EF4-FFF2-40B4-BE49-F238E27FC236}">
                <a16:creationId xmlns:a16="http://schemas.microsoft.com/office/drawing/2014/main" id="{7F295C67-9725-E7D5-99A6-0C3494B97206}"/>
              </a:ext>
            </a:extLst>
          </p:cNvPr>
          <p:cNvGraphicFramePr/>
          <p:nvPr>
            <p:extLst>
              <p:ext uri="{D42A27DB-BD31-4B8C-83A1-F6EECF244321}">
                <p14:modId xmlns:p14="http://schemas.microsoft.com/office/powerpoint/2010/main" val="2099522596"/>
              </p:ext>
            </p:extLst>
          </p:nvPr>
        </p:nvGraphicFramePr>
        <p:xfrm>
          <a:off x="974062" y="1263793"/>
          <a:ext cx="9358657" cy="4805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462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A01353-6637-1BC9-6F95-051B78840827}"/>
              </a:ext>
            </a:extLst>
          </p:cNvPr>
          <p:cNvSpPr txBox="1"/>
          <p:nvPr/>
        </p:nvSpPr>
        <p:spPr>
          <a:xfrm>
            <a:off x="662940" y="397871"/>
            <a:ext cx="8883396" cy="954107"/>
          </a:xfrm>
          <a:prstGeom prst="rect">
            <a:avLst/>
          </a:prstGeom>
          <a:noFill/>
          <a:ln>
            <a:noFill/>
          </a:ln>
        </p:spPr>
        <p:txBody>
          <a:bodyPr wrap="square">
            <a:spAutoFit/>
          </a:bodyPr>
          <a:lstStyle/>
          <a:p>
            <a:pPr lvl="1"/>
            <a:r>
              <a:rPr lang="en-US" sz="3200" kern="1200">
                <a:ln w="0"/>
                <a:solidFill>
                  <a:schemeClr val="tx1"/>
                </a:solidFill>
                <a:effectLst>
                  <a:outerShdw blurRad="38100" dist="25400" dir="5400000" algn="ctr" rotWithShape="0">
                    <a:srgbClr val="6E747A">
                      <a:alpha val="43000"/>
                    </a:srgbClr>
                  </a:outerShdw>
                </a:effectLst>
                <a:latin typeface="+mj-lt"/>
                <a:ea typeface="+mj-ea"/>
                <a:cs typeface="+mj-cs"/>
              </a:rPr>
              <a:t>Automation Setup </a:t>
            </a:r>
            <a:r>
              <a:rPr lang="en-US" sz="3200">
                <a:ln w="0"/>
                <a:effectLst>
                  <a:outerShdw blurRad="38100" dist="25400" dir="5400000" algn="ctr" rotWithShape="0">
                    <a:srgbClr val="6E747A">
                      <a:alpha val="43000"/>
                    </a:srgbClr>
                  </a:outerShdw>
                </a:effectLst>
                <a:latin typeface="+mj-lt"/>
                <a:ea typeface="+mj-ea"/>
                <a:cs typeface="+mj-cs"/>
              </a:rPr>
              <a:t>Pre-requisite</a:t>
            </a:r>
            <a:r>
              <a:rPr lang="en-US" sz="3200">
                <a:solidFill>
                  <a:srgbClr val="242424"/>
                </a:solidFill>
                <a:effectLst/>
                <a:latin typeface="Calibri" panose="020F0502020204030204" pitchFamily="34" charset="0"/>
                <a:ea typeface="Calibri" panose="020F0502020204030204" pitchFamily="34" charset="0"/>
                <a:cs typeface="Calibri" panose="020F0502020204030204" pitchFamily="34" charset="0"/>
              </a:rPr>
              <a:t>:</a:t>
            </a:r>
            <a:endParaRPr lang="en-US" sz="3200">
              <a:effectLst/>
              <a:latin typeface="Calibri" panose="020F0502020204030204" pitchFamily="34" charset="0"/>
              <a:ea typeface="Calibri" panose="020F0502020204030204" pitchFamily="34" charset="0"/>
              <a:cs typeface="Calibri" panose="020F0502020204030204" pitchFamily="34" charset="0"/>
            </a:endParaRPr>
          </a:p>
          <a:p>
            <a:pPr lvl="1"/>
            <a:r>
              <a:rPr lang="en-US" sz="2400" kern="1200">
                <a:ln w="0"/>
                <a:solidFill>
                  <a:schemeClr val="tx1"/>
                </a:solidFill>
                <a:effectLst>
                  <a:outerShdw blurRad="38100" dist="25400" dir="5400000" algn="ctr" rotWithShape="0">
                    <a:srgbClr val="6E747A">
                      <a:alpha val="43000"/>
                    </a:srgbClr>
                  </a:outerShdw>
                </a:effectLst>
                <a:latin typeface="+mj-lt"/>
                <a:ea typeface="+mj-ea"/>
                <a:cs typeface="+mj-cs"/>
              </a:rPr>
              <a:t>Requirements.txt</a:t>
            </a:r>
            <a:endParaRPr lang="en-US" sz="3200" kern="1200" dirty="0">
              <a:ln w="0"/>
              <a:solidFill>
                <a:schemeClr val="tx1"/>
              </a:solidFill>
              <a:effectLst>
                <a:outerShdw blurRad="38100" dist="25400" dir="5400000" algn="ctr" rotWithShape="0">
                  <a:srgbClr val="6E747A">
                    <a:alpha val="43000"/>
                  </a:srgbClr>
                </a:outerShdw>
              </a:effectLst>
              <a:latin typeface="+mj-lt"/>
              <a:ea typeface="+mj-ea"/>
              <a:cs typeface="+mj-cs"/>
            </a:endParaRPr>
          </a:p>
        </p:txBody>
      </p:sp>
      <p:graphicFrame>
        <p:nvGraphicFramePr>
          <p:cNvPr id="9" name="TextBox 3">
            <a:extLst>
              <a:ext uri="{FF2B5EF4-FFF2-40B4-BE49-F238E27FC236}">
                <a16:creationId xmlns:a16="http://schemas.microsoft.com/office/drawing/2014/main" id="{7FB66C2A-AF45-28EB-8476-84766A00DCBC}"/>
              </a:ext>
            </a:extLst>
          </p:cNvPr>
          <p:cNvGraphicFramePr/>
          <p:nvPr>
            <p:extLst>
              <p:ext uri="{D42A27DB-BD31-4B8C-83A1-F6EECF244321}">
                <p14:modId xmlns:p14="http://schemas.microsoft.com/office/powerpoint/2010/main" val="1118529364"/>
              </p:ext>
            </p:extLst>
          </p:nvPr>
        </p:nvGraphicFramePr>
        <p:xfrm>
          <a:off x="731519" y="1591582"/>
          <a:ext cx="6583682" cy="2647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E1F8D26-A330-F118-EF39-C77987E712CF}"/>
              </a:ext>
            </a:extLst>
          </p:cNvPr>
          <p:cNvSpPr txBox="1"/>
          <p:nvPr/>
        </p:nvSpPr>
        <p:spPr>
          <a:xfrm>
            <a:off x="662940" y="4964607"/>
            <a:ext cx="6885708" cy="707886"/>
          </a:xfrm>
          <a:prstGeom prst="rect">
            <a:avLst/>
          </a:prstGeom>
          <a:noFill/>
          <a:ln>
            <a:noFill/>
          </a:ln>
        </p:spPr>
        <p:txBody>
          <a:bodyPr wrap="square">
            <a:spAutoFit/>
          </a:bodyPr>
          <a:lstStyle/>
          <a:p>
            <a:r>
              <a:rPr lang="en-US" sz="2000" dirty="0"/>
              <a:t>To install above packages, run command</a:t>
            </a:r>
          </a:p>
          <a:p>
            <a:r>
              <a:rPr lang="en-US" sz="2000" dirty="0">
                <a:solidFill>
                  <a:srgbClr val="92D050"/>
                </a:solidFill>
              </a:rPr>
              <a:t>pip install –r requirements.txt</a:t>
            </a:r>
          </a:p>
        </p:txBody>
      </p:sp>
    </p:spTree>
    <p:extLst>
      <p:ext uri="{BB962C8B-B14F-4D97-AF65-F5344CB8AC3E}">
        <p14:creationId xmlns:p14="http://schemas.microsoft.com/office/powerpoint/2010/main" val="11009926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CE55F45-8D05-7572-FC7F-5E83D8F02A00}"/>
              </a:ext>
            </a:extLst>
          </p:cNvPr>
          <p:cNvSpPr>
            <a:spLocks noGrp="1"/>
          </p:cNvSpPr>
          <p:nvPr>
            <p:ph type="ftr" sz="quarter" idx="11"/>
          </p:nvPr>
        </p:nvSpPr>
        <p:spPr>
          <a:xfrm>
            <a:off x="543998" y="6426189"/>
            <a:ext cx="5692253" cy="288777"/>
          </a:xfrm>
        </p:spPr>
        <p:txBody>
          <a:bodyPr/>
          <a:lstStyle/>
          <a:p>
            <a:r>
              <a:rPr lang="en-US" dirty="0"/>
              <a:t>Copyright © 2023 Veritas Technologies LLC  |  CONFIDENTIAL </a:t>
            </a:r>
          </a:p>
        </p:txBody>
      </p:sp>
      <p:sp>
        <p:nvSpPr>
          <p:cNvPr id="3" name="Slide Number Placeholder 2">
            <a:extLst>
              <a:ext uri="{FF2B5EF4-FFF2-40B4-BE49-F238E27FC236}">
                <a16:creationId xmlns:a16="http://schemas.microsoft.com/office/drawing/2014/main" id="{5E27B2A5-73D1-773D-413D-3F607BD06D83}"/>
              </a:ext>
            </a:extLst>
          </p:cNvPr>
          <p:cNvSpPr>
            <a:spLocks noGrp="1"/>
          </p:cNvSpPr>
          <p:nvPr>
            <p:ph type="sldNum" sz="quarter" idx="12"/>
          </p:nvPr>
        </p:nvSpPr>
        <p:spPr>
          <a:xfrm>
            <a:off x="300789" y="6426189"/>
            <a:ext cx="207926" cy="288777"/>
          </a:xfrm>
        </p:spPr>
        <p:txBody>
          <a:bodyPr/>
          <a:lstStyle/>
          <a:p>
            <a:fld id="{8A39E1BE-BEA9-3141-B1D0-D0662867DFF2}" type="slidenum">
              <a:rPr lang="en-US" smtClean="0"/>
              <a:pPr/>
              <a:t>16</a:t>
            </a:fld>
            <a:endParaRPr lang="en-US"/>
          </a:p>
        </p:txBody>
      </p:sp>
      <p:sp>
        <p:nvSpPr>
          <p:cNvPr id="4" name="TextBox 3">
            <a:extLst>
              <a:ext uri="{FF2B5EF4-FFF2-40B4-BE49-F238E27FC236}">
                <a16:creationId xmlns:a16="http://schemas.microsoft.com/office/drawing/2014/main" id="{FE52EA47-E6BE-2C59-8615-6CB76223D81A}"/>
              </a:ext>
            </a:extLst>
          </p:cNvPr>
          <p:cNvSpPr txBox="1"/>
          <p:nvPr/>
        </p:nvSpPr>
        <p:spPr>
          <a:xfrm>
            <a:off x="1356190" y="564153"/>
            <a:ext cx="10572108" cy="1107996"/>
          </a:xfrm>
          <a:prstGeom prst="rect">
            <a:avLst/>
          </a:prstGeom>
          <a:noFill/>
        </p:spPr>
        <p:txBody>
          <a:bodyPr wrap="square">
            <a:spAutoFit/>
          </a:bodyPr>
          <a:lstStyle/>
          <a:p>
            <a:pPr lvl="1"/>
            <a:endParaRPr lang="en-US" sz="2200" b="0" i="0" dirty="0">
              <a:solidFill>
                <a:srgbClr val="172B4D"/>
              </a:solidFill>
              <a:effectLst/>
              <a:latin typeface="Calibri" panose="020F0502020204030204" pitchFamily="34" charset="0"/>
              <a:cs typeface="Calibri" panose="020F0502020204030204" pitchFamily="34" charset="0"/>
            </a:endParaRPr>
          </a:p>
          <a:p>
            <a:pPr lvl="1"/>
            <a:br>
              <a:rPr lang="en-US" sz="2200" b="0" i="0" dirty="0">
                <a:solidFill>
                  <a:srgbClr val="172B4D"/>
                </a:solidFill>
                <a:effectLst/>
                <a:latin typeface="Calibri" panose="020F0502020204030204" pitchFamily="34" charset="0"/>
                <a:cs typeface="Calibri" panose="020F0502020204030204" pitchFamily="34" charset="0"/>
              </a:rPr>
            </a:br>
            <a:endParaRPr lang="en-US" sz="2200" b="0" i="0" dirty="0">
              <a:solidFill>
                <a:srgbClr val="172B4D"/>
              </a:solidFill>
              <a:effectLst/>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49A6E79E-2163-3193-7A22-6DF5D9F11002}"/>
              </a:ext>
            </a:extLst>
          </p:cNvPr>
          <p:cNvSpPr/>
          <p:nvPr/>
        </p:nvSpPr>
        <p:spPr>
          <a:xfrm>
            <a:off x="643467" y="206381"/>
            <a:ext cx="10905066" cy="1135737"/>
          </a:xfrm>
          <a:prstGeom prst="rect">
            <a:avLst/>
          </a:prstGeom>
        </p:spPr>
        <p:txBody>
          <a:bodyPr vert="horz" lIns="91440" tIns="45720" rIns="91440" bIns="45720" rtlCol="0" anchor="ctr">
            <a:normAutofit/>
          </a:bodyPr>
          <a:lstStyle/>
          <a:p>
            <a:pPr lvl="1"/>
            <a:r>
              <a:rPr lang="en-US" sz="3600" kern="1200" dirty="0">
                <a:ln w="0"/>
                <a:solidFill>
                  <a:schemeClr val="tx1"/>
                </a:solidFill>
                <a:effectLst>
                  <a:outerShdw blurRad="38100" dist="25400" dir="5400000" algn="ctr" rotWithShape="0">
                    <a:srgbClr val="6E747A">
                      <a:alpha val="43000"/>
                    </a:srgbClr>
                  </a:outerShdw>
                </a:effectLst>
                <a:latin typeface="+mj-lt"/>
                <a:ea typeface="+mj-ea"/>
                <a:cs typeface="+mj-cs"/>
              </a:rPr>
              <a:t>Automation Setup </a:t>
            </a:r>
            <a:r>
              <a:rPr lang="en-US" sz="3600" dirty="0">
                <a:ln w="0"/>
                <a:effectLst>
                  <a:outerShdw blurRad="38100" dist="25400" dir="5400000" algn="ctr" rotWithShape="0">
                    <a:srgbClr val="6E747A">
                      <a:alpha val="43000"/>
                    </a:srgbClr>
                  </a:outerShdw>
                </a:effectLst>
                <a:latin typeface="+mj-lt"/>
                <a:ea typeface="+mj-ea"/>
                <a:cs typeface="+mj-cs"/>
              </a:rPr>
              <a:t>Pre-requisite</a:t>
            </a:r>
            <a:r>
              <a:rPr lang="en-US" sz="360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a:t>
            </a:r>
            <a:endParaRPr lang="en-US" sz="3600" dirty="0">
              <a:effectLst/>
              <a:latin typeface="Calibri" panose="020F0502020204030204" pitchFamily="34" charset="0"/>
              <a:ea typeface="Calibri" panose="020F0502020204030204" pitchFamily="34" charset="0"/>
              <a:cs typeface="Calibri" panose="020F0502020204030204" pitchFamily="34" charset="0"/>
            </a:endParaRPr>
          </a:p>
          <a:p>
            <a:pPr lvl="1"/>
            <a:r>
              <a:rPr lang="en-US" sz="2800" kern="1200" dirty="0">
                <a:ln w="0"/>
                <a:solidFill>
                  <a:schemeClr val="tx1"/>
                </a:solidFill>
                <a:effectLst>
                  <a:outerShdw blurRad="38100" dist="25400" dir="5400000" algn="ctr" rotWithShape="0">
                    <a:srgbClr val="6E747A">
                      <a:alpha val="43000"/>
                    </a:srgbClr>
                  </a:outerShdw>
                </a:effectLst>
                <a:latin typeface="+mj-lt"/>
                <a:ea typeface="+mj-ea"/>
                <a:cs typeface="+mj-cs"/>
              </a:rPr>
              <a:t>Robot</a:t>
            </a:r>
            <a:endParaRPr lang="en-US" kern="1200" dirty="0">
              <a:ln w="0"/>
              <a:solidFill>
                <a:schemeClr val="tx1"/>
              </a:solidFill>
              <a:effectLst>
                <a:outerShdw blurRad="38100" dist="25400" dir="5400000" algn="ctr" rotWithShape="0">
                  <a:srgbClr val="6E747A">
                    <a:alpha val="43000"/>
                  </a:srgbClr>
                </a:outerShdw>
              </a:effectLst>
              <a:latin typeface="+mj-lt"/>
              <a:ea typeface="+mj-ea"/>
              <a:cs typeface="+mj-cs"/>
            </a:endParaRPr>
          </a:p>
        </p:txBody>
      </p:sp>
      <p:graphicFrame>
        <p:nvGraphicFramePr>
          <p:cNvPr id="8" name="TextBox 5">
            <a:extLst>
              <a:ext uri="{FF2B5EF4-FFF2-40B4-BE49-F238E27FC236}">
                <a16:creationId xmlns:a16="http://schemas.microsoft.com/office/drawing/2014/main" id="{B4AF42F4-F110-5B4D-78FA-A46BDF954E08}"/>
              </a:ext>
            </a:extLst>
          </p:cNvPr>
          <p:cNvGraphicFramePr/>
          <p:nvPr>
            <p:extLst>
              <p:ext uri="{D42A27DB-BD31-4B8C-83A1-F6EECF244321}">
                <p14:modId xmlns:p14="http://schemas.microsoft.com/office/powerpoint/2010/main" val="2424722709"/>
              </p:ext>
            </p:extLst>
          </p:nvPr>
        </p:nvGraphicFramePr>
        <p:xfrm>
          <a:off x="786383" y="1672149"/>
          <a:ext cx="9637775" cy="23714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76157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93CFEB-C2DA-4428-811C-54933479F28F}"/>
              </a:ext>
            </a:extLst>
          </p:cNvPr>
          <p:cNvSpPr txBox="1"/>
          <p:nvPr/>
        </p:nvSpPr>
        <p:spPr>
          <a:xfrm>
            <a:off x="8758410" y="3150824"/>
            <a:ext cx="2854179" cy="769441"/>
          </a:xfrm>
          <a:prstGeom prst="rect">
            <a:avLst/>
          </a:prstGeom>
          <a:noFill/>
        </p:spPr>
        <p:txBody>
          <a:bodyPr wrap="none" rtlCol="0">
            <a:spAutoFit/>
          </a:bodyPr>
          <a:lstStyle/>
          <a:p>
            <a:r>
              <a:rPr lang="en-US" sz="4400">
                <a:solidFill>
                  <a:schemeClr val="bg1"/>
                </a:solidFill>
              </a:rPr>
              <a:t>Thank You</a:t>
            </a:r>
          </a:p>
        </p:txBody>
      </p:sp>
    </p:spTree>
    <p:extLst>
      <p:ext uri="{BB962C8B-B14F-4D97-AF65-F5344CB8AC3E}">
        <p14:creationId xmlns:p14="http://schemas.microsoft.com/office/powerpoint/2010/main" val="1335319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D73CBB-9E60-4C3E-A359-AE144D65C2D3}"/>
              </a:ext>
            </a:extLst>
          </p:cNvPr>
          <p:cNvSpPr>
            <a:spLocks noGrp="1"/>
          </p:cNvSpPr>
          <p:nvPr>
            <p:ph type="ftr" sz="quarter" idx="11"/>
          </p:nvPr>
        </p:nvSpPr>
        <p:spPr/>
        <p:txBody>
          <a:bodyPr/>
          <a:lstStyle/>
          <a:p>
            <a:r>
              <a:rPr lang="en-US" dirty="0"/>
              <a:t>Copyright © 2023 Veritas Technologies LLC  |  CONFIDENTIAL </a:t>
            </a:r>
          </a:p>
        </p:txBody>
      </p:sp>
      <p:sp>
        <p:nvSpPr>
          <p:cNvPr id="3" name="Slide Number Placeholder 2">
            <a:extLst>
              <a:ext uri="{FF2B5EF4-FFF2-40B4-BE49-F238E27FC236}">
                <a16:creationId xmlns:a16="http://schemas.microsoft.com/office/drawing/2014/main" id="{2C86B514-9AC5-4152-A738-D46DBCF65FC0}"/>
              </a:ext>
            </a:extLst>
          </p:cNvPr>
          <p:cNvSpPr>
            <a:spLocks noGrp="1"/>
          </p:cNvSpPr>
          <p:nvPr>
            <p:ph type="sldNum" sz="quarter" idx="12"/>
          </p:nvPr>
        </p:nvSpPr>
        <p:spPr/>
        <p:txBody>
          <a:bodyPr/>
          <a:lstStyle/>
          <a:p>
            <a:fld id="{8A39E1BE-BEA9-3141-B1D0-D0662867DFF2}" type="slidenum">
              <a:rPr lang="en-US" smtClean="0"/>
              <a:t>2</a:t>
            </a:fld>
            <a:endParaRPr lang="en-US"/>
          </a:p>
        </p:txBody>
      </p:sp>
      <p:sp>
        <p:nvSpPr>
          <p:cNvPr id="6" name="TextBox 5">
            <a:extLst>
              <a:ext uri="{FF2B5EF4-FFF2-40B4-BE49-F238E27FC236}">
                <a16:creationId xmlns:a16="http://schemas.microsoft.com/office/drawing/2014/main" id="{B3D03440-F0B8-4A4F-8530-1C05C584779D}"/>
              </a:ext>
            </a:extLst>
          </p:cNvPr>
          <p:cNvSpPr txBox="1"/>
          <p:nvPr/>
        </p:nvSpPr>
        <p:spPr>
          <a:xfrm>
            <a:off x="4026876" y="1288150"/>
            <a:ext cx="7227783" cy="3901517"/>
          </a:xfrm>
          <a:prstGeom prst="rect">
            <a:avLst/>
          </a:prstGeom>
          <a:noFill/>
        </p:spPr>
        <p:txBody>
          <a:bodyPr wrap="square" rtlCol="0">
            <a:spAutoFit/>
          </a:bodyPr>
          <a:lstStyle/>
          <a:p>
            <a:pPr marL="285750" indent="-285750" algn="l">
              <a:lnSpc>
                <a:spcPct val="150000"/>
              </a:lnSpc>
              <a:buClr>
                <a:schemeClr val="accent1"/>
              </a:buClr>
              <a:buFont typeface="Arial" panose="020B0604020202020204" pitchFamily="34" charset="0"/>
              <a:buChar char="•"/>
            </a:pPr>
            <a:r>
              <a:rPr lang="en-US" sz="2400" dirty="0">
                <a:solidFill>
                  <a:srgbClr val="242424"/>
                </a:solidFill>
                <a:latin typeface="Segoe UI" panose="020B0502040204020203" pitchFamily="34" charset="0"/>
                <a:ea typeface="Calibri" panose="020F0502020204030204" pitchFamily="34" charset="0"/>
              </a:rPr>
              <a:t>Introduction </a:t>
            </a:r>
          </a:p>
          <a:p>
            <a:pPr marL="285750" indent="-285750" algn="l">
              <a:lnSpc>
                <a:spcPct val="150000"/>
              </a:lnSpc>
              <a:buClr>
                <a:schemeClr val="accent1"/>
              </a:buClr>
              <a:buFont typeface="Arial" panose="020B0604020202020204" pitchFamily="34" charset="0"/>
              <a:buChar char="•"/>
            </a:pPr>
            <a:r>
              <a:rPr lang="en-US" sz="2400" dirty="0">
                <a:solidFill>
                  <a:srgbClr val="242424"/>
                </a:solidFill>
                <a:effectLst/>
                <a:latin typeface="Segoe UI" panose="020B0502040204020203" pitchFamily="34" charset="0"/>
                <a:ea typeface="Calibri" panose="020F0502020204030204" pitchFamily="34" charset="0"/>
              </a:rPr>
              <a:t>About Veritas</a:t>
            </a:r>
          </a:p>
          <a:p>
            <a:pPr marL="285750" indent="-285750" algn="l">
              <a:lnSpc>
                <a:spcPct val="150000"/>
              </a:lnSpc>
              <a:buClr>
                <a:schemeClr val="accent1"/>
              </a:buClr>
              <a:buFont typeface="Arial" panose="020B0604020202020204" pitchFamily="34" charset="0"/>
              <a:buChar char="•"/>
            </a:pPr>
            <a:r>
              <a:rPr lang="en-US" sz="2400" dirty="0">
                <a:solidFill>
                  <a:srgbClr val="242424"/>
                </a:solidFill>
                <a:latin typeface="Segoe UI" panose="020B0502040204020203" pitchFamily="34" charset="0"/>
                <a:ea typeface="Calibri" panose="020F0502020204030204" pitchFamily="34" charset="0"/>
              </a:rPr>
              <a:t>Veritas Products</a:t>
            </a:r>
          </a:p>
          <a:p>
            <a:pPr marL="285750" indent="-285750" algn="l">
              <a:lnSpc>
                <a:spcPct val="150000"/>
              </a:lnSpc>
              <a:buClr>
                <a:schemeClr val="accent1"/>
              </a:buClr>
              <a:buFont typeface="Arial" panose="020B0604020202020204" pitchFamily="34" charset="0"/>
              <a:buChar char="•"/>
            </a:pPr>
            <a:r>
              <a:rPr lang="en-US" sz="2400" dirty="0">
                <a:solidFill>
                  <a:srgbClr val="242424"/>
                </a:solidFill>
                <a:latin typeface="Segoe UI" panose="020B0502040204020203" pitchFamily="34" charset="0"/>
                <a:ea typeface="Calibri" panose="020F0502020204030204" pitchFamily="34" charset="0"/>
              </a:rPr>
              <a:t>Veritas Solutions </a:t>
            </a:r>
            <a:endParaRPr lang="en-US" sz="2400" dirty="0">
              <a:solidFill>
                <a:srgbClr val="242424"/>
              </a:solidFill>
              <a:effectLst/>
              <a:latin typeface="Segoe UI" panose="020B0502040204020203" pitchFamily="34" charset="0"/>
              <a:ea typeface="Calibri" panose="020F0502020204030204" pitchFamily="34" charset="0"/>
            </a:endParaRPr>
          </a:p>
          <a:p>
            <a:pPr marL="285750" indent="-285750">
              <a:lnSpc>
                <a:spcPct val="150000"/>
              </a:lnSpc>
              <a:buClr>
                <a:schemeClr val="accent1"/>
              </a:buClr>
              <a:buFont typeface="Arial" panose="020B0604020202020204" pitchFamily="34" charset="0"/>
              <a:buChar char="•"/>
            </a:pPr>
            <a:r>
              <a:rPr lang="en-US" sz="2400" dirty="0">
                <a:solidFill>
                  <a:srgbClr val="242424"/>
                </a:solidFill>
                <a:latin typeface="Segoe UI" panose="020B0502040204020203" pitchFamily="34" charset="0"/>
                <a:ea typeface="Calibri" panose="020F0502020204030204" pitchFamily="34" charset="0"/>
              </a:rPr>
              <a:t>What is Quality Assurance </a:t>
            </a:r>
          </a:p>
          <a:p>
            <a:pPr marL="285750" indent="-285750">
              <a:lnSpc>
                <a:spcPct val="150000"/>
              </a:lnSpc>
              <a:buClr>
                <a:schemeClr val="accent1"/>
              </a:buClr>
              <a:buFont typeface="Arial" panose="020B0604020202020204" pitchFamily="34" charset="0"/>
              <a:buChar char="•"/>
            </a:pPr>
            <a:r>
              <a:rPr lang="en-US" sz="2400" dirty="0">
                <a:solidFill>
                  <a:srgbClr val="242424"/>
                </a:solidFill>
                <a:latin typeface="Segoe UI" panose="020B0502040204020203" pitchFamily="34" charset="0"/>
                <a:ea typeface="Calibri" panose="020F0502020204030204" pitchFamily="34" charset="0"/>
              </a:rPr>
              <a:t>Course Contents </a:t>
            </a:r>
          </a:p>
          <a:p>
            <a:pPr marL="285750" indent="-285750">
              <a:lnSpc>
                <a:spcPct val="150000"/>
              </a:lnSpc>
              <a:buClr>
                <a:schemeClr val="accent1"/>
              </a:buClr>
              <a:buFont typeface="Arial" panose="020B0604020202020204" pitchFamily="34" charset="0"/>
              <a:buChar char="•"/>
            </a:pPr>
            <a:r>
              <a:rPr lang="en-US" sz="2400" dirty="0">
                <a:solidFill>
                  <a:srgbClr val="242424"/>
                </a:solidFill>
                <a:latin typeface="Segoe UI" panose="020B0502040204020203" pitchFamily="34" charset="0"/>
                <a:ea typeface="Calibri" panose="020F0502020204030204" pitchFamily="34" charset="0"/>
              </a:rPr>
              <a:t>Automation Setup</a:t>
            </a:r>
          </a:p>
        </p:txBody>
      </p:sp>
    </p:spTree>
    <p:extLst>
      <p:ext uri="{BB962C8B-B14F-4D97-AF65-F5344CB8AC3E}">
        <p14:creationId xmlns:p14="http://schemas.microsoft.com/office/powerpoint/2010/main" val="13297555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BB3D7E2-E055-4331-B98F-BD671AA68B52}"/>
              </a:ext>
            </a:extLst>
          </p:cNvPr>
          <p:cNvSpPr/>
          <p:nvPr/>
        </p:nvSpPr>
        <p:spPr>
          <a:xfrm>
            <a:off x="1101027" y="256839"/>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ln w="0"/>
                <a:solidFill>
                  <a:srgbClr val="FF0000"/>
                </a:solidFill>
                <a:effectLst>
                  <a:outerShdw blurRad="38100" dist="25400" dir="5400000" algn="ctr" rotWithShape="0">
                    <a:srgbClr val="6E747A">
                      <a:alpha val="43000"/>
                    </a:srgbClr>
                  </a:outerShdw>
                </a:effectLst>
                <a:latin typeface="+mj-lt"/>
                <a:ea typeface="+mj-ea"/>
                <a:cs typeface="+mj-cs"/>
              </a:rPr>
              <a:t>About Veritas</a:t>
            </a:r>
            <a:endParaRPr lang="en-US" sz="3600" kern="1200" dirty="0">
              <a:ln w="0"/>
              <a:solidFill>
                <a:srgbClr val="FF0000"/>
              </a:solidFill>
              <a:effectLst>
                <a:outerShdw blurRad="38100" dist="25400" dir="5400000" algn="ctr" rotWithShape="0">
                  <a:srgbClr val="6E747A">
                    <a:alpha val="43000"/>
                  </a:srgbClr>
                </a:outerShdw>
              </a:effectLst>
              <a:latin typeface="+mj-lt"/>
              <a:ea typeface="+mj-ea"/>
              <a:cs typeface="+mj-cs"/>
            </a:endParaRPr>
          </a:p>
        </p:txBody>
      </p:sp>
      <p:sp>
        <p:nvSpPr>
          <p:cNvPr id="3" name="TextBox 2">
            <a:extLst>
              <a:ext uri="{FF2B5EF4-FFF2-40B4-BE49-F238E27FC236}">
                <a16:creationId xmlns:a16="http://schemas.microsoft.com/office/drawing/2014/main" id="{3DE3DD04-7D7D-40DF-3D5E-B0407517A5EC}"/>
              </a:ext>
            </a:extLst>
          </p:cNvPr>
          <p:cNvSpPr txBox="1"/>
          <p:nvPr/>
        </p:nvSpPr>
        <p:spPr>
          <a:xfrm>
            <a:off x="643468" y="1530851"/>
            <a:ext cx="4164837" cy="46336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effectLst/>
            </a:endParaRPr>
          </a:p>
        </p:txBody>
      </p:sp>
      <p:pic>
        <p:nvPicPr>
          <p:cNvPr id="4" name="Picture 3" descr="A building with glass windows&#10;&#10;Description automatically generated">
            <a:extLst>
              <a:ext uri="{FF2B5EF4-FFF2-40B4-BE49-F238E27FC236}">
                <a16:creationId xmlns:a16="http://schemas.microsoft.com/office/drawing/2014/main" id="{542D6438-C674-1929-616F-CF369E719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056" y="1254302"/>
            <a:ext cx="7551506" cy="4910193"/>
          </a:xfrm>
          <a:prstGeom prst="rect">
            <a:avLst/>
          </a:prstGeom>
        </p:spPr>
      </p:pic>
    </p:spTree>
    <p:extLst>
      <p:ext uri="{BB962C8B-B14F-4D97-AF65-F5344CB8AC3E}">
        <p14:creationId xmlns:p14="http://schemas.microsoft.com/office/powerpoint/2010/main" val="1842710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BB3D7E2-E055-4331-B98F-BD671AA68B52}"/>
              </a:ext>
            </a:extLst>
          </p:cNvPr>
          <p:cNvSpPr/>
          <p:nvPr/>
        </p:nvSpPr>
        <p:spPr>
          <a:xfrm>
            <a:off x="1157175" y="404996"/>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ln w="0"/>
                <a:solidFill>
                  <a:srgbClr val="FF0000"/>
                </a:solidFill>
                <a:effectLst>
                  <a:outerShdw blurRad="38100" dist="25400" dir="5400000" algn="ctr" rotWithShape="0">
                    <a:srgbClr val="6E747A">
                      <a:alpha val="43000"/>
                    </a:srgbClr>
                  </a:outerShdw>
                </a:effectLst>
                <a:latin typeface="+mj-lt"/>
                <a:ea typeface="+mj-ea"/>
                <a:cs typeface="+mj-cs"/>
              </a:rPr>
              <a:t>About Veritas</a:t>
            </a:r>
          </a:p>
        </p:txBody>
      </p:sp>
      <p:sp>
        <p:nvSpPr>
          <p:cNvPr id="3" name="TextBox 2">
            <a:extLst>
              <a:ext uri="{FF2B5EF4-FFF2-40B4-BE49-F238E27FC236}">
                <a16:creationId xmlns:a16="http://schemas.microsoft.com/office/drawing/2014/main" id="{3DE3DD04-7D7D-40DF-3D5E-B0407517A5EC}"/>
              </a:ext>
            </a:extLst>
          </p:cNvPr>
          <p:cNvSpPr txBox="1"/>
          <p:nvPr/>
        </p:nvSpPr>
        <p:spPr>
          <a:xfrm>
            <a:off x="643468" y="1530851"/>
            <a:ext cx="4164837" cy="46336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effectLst/>
            </a:endParaRPr>
          </a:p>
        </p:txBody>
      </p:sp>
      <p:sp>
        <p:nvSpPr>
          <p:cNvPr id="4" name="TextBox 3">
            <a:extLst>
              <a:ext uri="{FF2B5EF4-FFF2-40B4-BE49-F238E27FC236}">
                <a16:creationId xmlns:a16="http://schemas.microsoft.com/office/drawing/2014/main" id="{C4EE94BD-0E81-2852-5333-BD20DD16DF7F}"/>
              </a:ext>
            </a:extLst>
          </p:cNvPr>
          <p:cNvSpPr txBox="1"/>
          <p:nvPr/>
        </p:nvSpPr>
        <p:spPr>
          <a:xfrm>
            <a:off x="1157175" y="1347267"/>
            <a:ext cx="8107545" cy="4401205"/>
          </a:xfrm>
          <a:prstGeom prst="rect">
            <a:avLst/>
          </a:prstGeom>
          <a:noFill/>
          <a:ln>
            <a:noFill/>
          </a:ln>
        </p:spPr>
        <p:txBody>
          <a:bodyPr wrap="square">
            <a:spAutoFit/>
          </a:bodyPr>
          <a:lstStyle/>
          <a:p>
            <a:pPr marL="342900" indent="-342900">
              <a:buFont typeface="Wingdings" panose="05000000000000000000" pitchFamily="2" charset="2"/>
              <a:buChar char="Ø"/>
            </a:pPr>
            <a:r>
              <a:rPr lang="en-US" sz="2000" b="1" i="0" dirty="0">
                <a:solidFill>
                  <a:srgbClr val="202122"/>
                </a:solidFill>
                <a:effectLst/>
                <a:latin typeface="GalaxiePolaris-Book"/>
                <a:cs typeface="Calibri" panose="020F0502020204030204" pitchFamily="34" charset="0"/>
              </a:rPr>
              <a:t>Veritas Technologies LLC.</a:t>
            </a:r>
            <a:r>
              <a:rPr lang="en-US" sz="2000" b="0" i="0" dirty="0">
                <a:solidFill>
                  <a:srgbClr val="202122"/>
                </a:solidFill>
                <a:effectLst/>
                <a:latin typeface="GalaxiePolaris-Book"/>
                <a:cs typeface="Calibri" panose="020F0502020204030204" pitchFamily="34" charset="0"/>
              </a:rPr>
              <a:t> is an American international </a:t>
            </a:r>
            <a:r>
              <a:rPr lang="en-US" sz="2000" b="0" i="0" u="none" strike="noStrike" dirty="0">
                <a:solidFill>
                  <a:srgbClr val="0645AD"/>
                </a:solidFill>
                <a:effectLst/>
                <a:latin typeface="GalaxiePolaris-Book"/>
                <a:cs typeface="Calibri" panose="020F0502020204030204" pitchFamily="34" charset="0"/>
              </a:rPr>
              <a:t>data management</a:t>
            </a:r>
            <a:r>
              <a:rPr lang="en-US" sz="2000" b="0" i="0" dirty="0">
                <a:solidFill>
                  <a:srgbClr val="202122"/>
                </a:solidFill>
                <a:effectLst/>
                <a:latin typeface="GalaxiePolaris-Book"/>
                <a:cs typeface="Calibri" panose="020F0502020204030204" pitchFamily="34" charset="0"/>
              </a:rPr>
              <a:t> company headquartered in </a:t>
            </a:r>
            <a:r>
              <a:rPr lang="en-US" sz="2000" b="0" i="0" u="none" strike="noStrike" dirty="0">
                <a:solidFill>
                  <a:srgbClr val="0645AD"/>
                </a:solidFill>
                <a:effectLst/>
                <a:latin typeface="GalaxiePolaris-Book"/>
                <a:cs typeface="Calibri" panose="020F0502020204030204" pitchFamily="34" charset="0"/>
              </a:rPr>
              <a:t>Santa Clara, California</a:t>
            </a:r>
            <a:r>
              <a:rPr lang="en-US" sz="2000" b="0" i="0" dirty="0">
                <a:solidFill>
                  <a:srgbClr val="202122"/>
                </a:solidFill>
                <a:effectLst/>
                <a:latin typeface="GalaxiePolaris-Book"/>
                <a:cs typeface="Calibri" panose="020F0502020204030204" pitchFamily="34" charset="0"/>
              </a:rPr>
              <a:t>.</a:t>
            </a:r>
          </a:p>
          <a:p>
            <a:pPr marL="342900" indent="-342900">
              <a:buFont typeface="Wingdings" panose="05000000000000000000" pitchFamily="2" charset="2"/>
              <a:buChar char="Ø"/>
            </a:pPr>
            <a:r>
              <a:rPr lang="en-US" sz="2000" b="0" i="0" dirty="0">
                <a:solidFill>
                  <a:srgbClr val="202122"/>
                </a:solidFill>
                <a:effectLst/>
                <a:latin typeface="GalaxiePolaris-Book"/>
                <a:cs typeface="Calibri" panose="020F0502020204030204" pitchFamily="34" charset="0"/>
              </a:rPr>
              <a:t> The company founded in 1983 </a:t>
            </a:r>
          </a:p>
          <a:p>
            <a:pPr marL="342900" indent="-342900">
              <a:buFont typeface="Wingdings" panose="05000000000000000000" pitchFamily="2" charset="2"/>
              <a:buChar char="Ø"/>
            </a:pPr>
            <a:r>
              <a:rPr lang="en-US" sz="2000" b="0" i="0" dirty="0">
                <a:solidFill>
                  <a:srgbClr val="202122"/>
                </a:solidFill>
                <a:effectLst/>
                <a:latin typeface="GalaxiePolaris-Book"/>
                <a:cs typeface="Calibri" panose="020F0502020204030204" pitchFamily="34" charset="0"/>
              </a:rPr>
              <a:t>It specializes in storage management software including the first commercial </a:t>
            </a:r>
            <a:r>
              <a:rPr lang="en-US" sz="2000" b="0" i="0" u="none" strike="noStrike" dirty="0">
                <a:solidFill>
                  <a:srgbClr val="0645AD"/>
                </a:solidFill>
                <a:effectLst/>
                <a:latin typeface="GalaxiePolaris-Book"/>
                <a:cs typeface="Calibri" panose="020F0502020204030204" pitchFamily="34" charset="0"/>
              </a:rPr>
              <a:t>journaling file system</a:t>
            </a:r>
            <a:r>
              <a:rPr lang="en-US" sz="2000" b="0" i="0" dirty="0">
                <a:solidFill>
                  <a:srgbClr val="202122"/>
                </a:solidFill>
                <a:effectLst/>
                <a:latin typeface="GalaxiePolaris-Book"/>
                <a:cs typeface="Calibri" panose="020F0502020204030204" pitchFamily="34" charset="0"/>
              </a:rPr>
              <a:t>, </a:t>
            </a:r>
            <a:r>
              <a:rPr lang="en-US" sz="2000" b="0" i="0" u="none" strike="noStrike" dirty="0" err="1">
                <a:solidFill>
                  <a:srgbClr val="0645AD"/>
                </a:solidFill>
                <a:effectLst/>
                <a:latin typeface="GalaxiePolaris-Book"/>
                <a:cs typeface="Calibri" panose="020F0502020204030204" pitchFamily="34" charset="0"/>
              </a:rPr>
              <a:t>VxFS</a:t>
            </a:r>
            <a:r>
              <a:rPr lang="en-US" sz="2000" b="0" i="0" dirty="0">
                <a:solidFill>
                  <a:srgbClr val="202122"/>
                </a:solidFill>
                <a:effectLst/>
                <a:latin typeface="GalaxiePolaris-Book"/>
                <a:cs typeface="Calibri" panose="020F0502020204030204" pitchFamily="34" charset="0"/>
              </a:rPr>
              <a:t>, </a:t>
            </a:r>
            <a:r>
              <a:rPr lang="en-US" sz="2000" b="0" i="0" u="none" strike="noStrike" dirty="0" err="1">
                <a:solidFill>
                  <a:srgbClr val="0645AD"/>
                </a:solidFill>
                <a:effectLst/>
                <a:latin typeface="GalaxiePolaris-Book"/>
                <a:cs typeface="Calibri" panose="020F0502020204030204" pitchFamily="34" charset="0"/>
              </a:rPr>
              <a:t>VxVM</a:t>
            </a:r>
            <a:r>
              <a:rPr lang="en-US" sz="2000" b="0" i="0" dirty="0">
                <a:solidFill>
                  <a:srgbClr val="202122"/>
                </a:solidFill>
                <a:effectLst/>
                <a:latin typeface="GalaxiePolaris-Book"/>
                <a:cs typeface="Calibri" panose="020F0502020204030204" pitchFamily="34" charset="0"/>
              </a:rPr>
              <a:t>, </a:t>
            </a:r>
            <a:r>
              <a:rPr lang="en-US" sz="2000" b="0" i="0" u="none" strike="noStrike" dirty="0">
                <a:solidFill>
                  <a:srgbClr val="0645AD"/>
                </a:solidFill>
                <a:effectLst/>
                <a:latin typeface="GalaxiePolaris-Book"/>
                <a:cs typeface="Calibri" panose="020F0502020204030204" pitchFamily="34" charset="0"/>
              </a:rPr>
              <a:t>VCS</a:t>
            </a:r>
            <a:r>
              <a:rPr lang="en-US" sz="2000" b="0" i="0" dirty="0">
                <a:solidFill>
                  <a:srgbClr val="202122"/>
                </a:solidFill>
                <a:effectLst/>
                <a:latin typeface="GalaxiePolaris-Book"/>
                <a:cs typeface="Calibri" panose="020F0502020204030204" pitchFamily="34" charset="0"/>
              </a:rPr>
              <a:t>, the personal/small office backup software </a:t>
            </a:r>
            <a:r>
              <a:rPr lang="en-US" sz="2000" b="0" i="0" u="none" strike="noStrike" dirty="0">
                <a:solidFill>
                  <a:srgbClr val="0645AD"/>
                </a:solidFill>
                <a:effectLst/>
                <a:latin typeface="GalaxiePolaris-Book"/>
                <a:cs typeface="Calibri" panose="020F0502020204030204" pitchFamily="34" charset="0"/>
              </a:rPr>
              <a:t>Backup Exec</a:t>
            </a:r>
            <a:r>
              <a:rPr lang="en-US" sz="2000" b="0" i="0" dirty="0">
                <a:solidFill>
                  <a:srgbClr val="202122"/>
                </a:solidFill>
                <a:effectLst/>
                <a:latin typeface="GalaxiePolaris-Book"/>
                <a:cs typeface="Calibri" panose="020F0502020204030204" pitchFamily="34" charset="0"/>
              </a:rPr>
              <a:t> and the enterprise </a:t>
            </a:r>
            <a:r>
              <a:rPr lang="en-US" sz="2000" b="0" i="0" u="none" strike="noStrike" dirty="0">
                <a:solidFill>
                  <a:srgbClr val="0645AD"/>
                </a:solidFill>
                <a:effectLst/>
                <a:latin typeface="GalaxiePolaris-Book"/>
                <a:cs typeface="Calibri" panose="020F0502020204030204" pitchFamily="34" charset="0"/>
              </a:rPr>
              <a:t>backup</a:t>
            </a:r>
            <a:r>
              <a:rPr lang="en-US" sz="2000" b="0" i="0" dirty="0">
                <a:solidFill>
                  <a:srgbClr val="202122"/>
                </a:solidFill>
                <a:effectLst/>
                <a:latin typeface="GalaxiePolaris-Book"/>
                <a:cs typeface="Calibri" panose="020F0502020204030204" pitchFamily="34" charset="0"/>
              </a:rPr>
              <a:t> </a:t>
            </a:r>
            <a:r>
              <a:rPr lang="en-US" sz="2000" b="0" i="0" u="none" strike="noStrike" dirty="0">
                <a:solidFill>
                  <a:srgbClr val="0645AD"/>
                </a:solidFill>
                <a:effectLst/>
                <a:latin typeface="GalaxiePolaris-Book"/>
                <a:cs typeface="Calibri" panose="020F0502020204030204" pitchFamily="34" charset="0"/>
              </a:rPr>
              <a:t>software</a:t>
            </a:r>
            <a:r>
              <a:rPr lang="en-US" sz="2000" b="0" i="0" dirty="0">
                <a:solidFill>
                  <a:srgbClr val="202122"/>
                </a:solidFill>
                <a:effectLst/>
                <a:latin typeface="GalaxiePolaris-Book"/>
                <a:cs typeface="Calibri" panose="020F0502020204030204" pitchFamily="34" charset="0"/>
              </a:rPr>
              <a:t>, </a:t>
            </a:r>
            <a:r>
              <a:rPr lang="en-US" sz="2000" b="0" i="0" u="none" strike="noStrike" dirty="0">
                <a:solidFill>
                  <a:srgbClr val="BA0000"/>
                </a:solidFill>
                <a:effectLst/>
                <a:latin typeface="GalaxiePolaris-Book"/>
                <a:cs typeface="Calibri" panose="020F0502020204030204" pitchFamily="34" charset="0"/>
              </a:rPr>
              <a:t>NetBackup</a:t>
            </a:r>
            <a:r>
              <a:rPr lang="en-US" sz="2000" b="0" i="0" dirty="0">
                <a:solidFill>
                  <a:srgbClr val="202122"/>
                </a:solidFill>
                <a:effectLst/>
                <a:latin typeface="GalaxiePolaris-Book"/>
                <a:cs typeface="Calibri" panose="020F0502020204030204" pitchFamily="34" charset="0"/>
              </a:rPr>
              <a:t>.</a:t>
            </a:r>
          </a:p>
          <a:p>
            <a:pPr marL="342900" indent="-342900">
              <a:buFont typeface="Wingdings" panose="05000000000000000000" pitchFamily="2" charset="2"/>
              <a:buChar char="Ø"/>
            </a:pPr>
            <a:endParaRPr lang="en-US" sz="2000" dirty="0">
              <a:solidFill>
                <a:srgbClr val="202122"/>
              </a:solidFill>
              <a:latin typeface="GalaxiePolaris-Book"/>
              <a:cs typeface="Calibri" panose="020F0502020204030204" pitchFamily="34" charset="0"/>
            </a:endParaRPr>
          </a:p>
          <a:p>
            <a:pPr marL="342900" indent="-342900">
              <a:buFont typeface="Wingdings" panose="05000000000000000000" pitchFamily="2" charset="2"/>
              <a:buChar char="Ø"/>
            </a:pPr>
            <a:r>
              <a:rPr lang="en-US" sz="2000" dirty="0">
                <a:solidFill>
                  <a:srgbClr val="202122"/>
                </a:solidFill>
                <a:latin typeface="GalaxiePolaris-Book"/>
                <a:cs typeface="Calibri" panose="020F0502020204030204" pitchFamily="34" charset="0"/>
              </a:rPr>
              <a:t>Veritas is uniquely equipped to help organizations of all sizes conquer the complexity of managing and protecting their business-critical data. Through our integrated product portfolio, we provide a unified data management experience that delivers unmatched performance and versatility—edge to core to cloud</a:t>
            </a:r>
            <a:r>
              <a:rPr lang="en-US" sz="2000" b="0" i="0" dirty="0">
                <a:solidFill>
                  <a:srgbClr val="425563"/>
                </a:solidFill>
                <a:effectLst/>
                <a:latin typeface="GalaxiePolaris-Book"/>
              </a:rPr>
              <a:t>.</a:t>
            </a:r>
          </a:p>
          <a:p>
            <a:pPr marL="342900" indent="-342900">
              <a:buFont typeface="Arial" panose="020B0604020202020204" pitchFamily="34" charset="0"/>
              <a:buChar char="•"/>
            </a:pPr>
            <a:endParaRPr lang="en-US" sz="2000" dirty="0">
              <a:latin typeface="GalaxiePolaris-Book"/>
              <a:cs typeface="Calibri" panose="020F0502020204030204" pitchFamily="34" charset="0"/>
            </a:endParaRPr>
          </a:p>
        </p:txBody>
      </p:sp>
    </p:spTree>
    <p:extLst>
      <p:ext uri="{BB962C8B-B14F-4D97-AF65-F5344CB8AC3E}">
        <p14:creationId xmlns:p14="http://schemas.microsoft.com/office/powerpoint/2010/main" val="36848032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2EDA18B-4DCE-AF04-BC37-E9E56F5992C2}"/>
              </a:ext>
            </a:extLst>
          </p:cNvPr>
          <p:cNvSpPr/>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a:ln w="0"/>
                <a:solidFill>
                  <a:schemeClr val="tx1"/>
                </a:solidFill>
                <a:effectLst>
                  <a:outerShdw blurRad="38100" dist="25400" dir="5400000" algn="ctr" rotWithShape="0">
                    <a:srgbClr val="6E747A">
                      <a:alpha val="43000"/>
                    </a:srgbClr>
                  </a:outerShdw>
                </a:effectLst>
                <a:latin typeface="+mj-lt"/>
                <a:ea typeface="+mj-ea"/>
                <a:cs typeface="+mj-cs"/>
              </a:rPr>
              <a:t>Why Veritas?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D2EE5D8-8E40-C2B2-2448-5137C5122B65}"/>
              </a:ext>
            </a:extLst>
          </p:cNvPr>
          <p:cNvSpPr txBox="1"/>
          <p:nvPr/>
        </p:nvSpPr>
        <p:spPr>
          <a:xfrm>
            <a:off x="5100469" y="2511913"/>
            <a:ext cx="6457547" cy="398251"/>
          </a:xfrm>
          <a:prstGeom prst="rect">
            <a:avLst/>
          </a:prstGeom>
          <a:noFill/>
          <a:ln>
            <a:noFill/>
          </a:ln>
        </p:spPr>
        <p:txBody>
          <a:bodyPr wrap="square">
            <a:spAutoFit/>
          </a:bodyPr>
          <a:lstStyle/>
          <a:p>
            <a:pPr defTabSz="649224">
              <a:spcAft>
                <a:spcPts val="600"/>
              </a:spcAft>
            </a:pPr>
            <a:r>
              <a:rPr lang="en-US" sz="1988" kern="1200">
                <a:solidFill>
                  <a:schemeClr val="tx1"/>
                </a:solidFill>
                <a:latin typeface="+mn-lt"/>
                <a:ea typeface="+mn-ea"/>
                <a:cs typeface="+mn-cs"/>
                <a:hlinkClick r:id="rId2"/>
              </a:rPr>
              <a:t>https://www.veritas.com/why-veritas</a:t>
            </a:r>
            <a:r>
              <a:rPr lang="en-US" sz="1988" kern="1200">
                <a:solidFill>
                  <a:schemeClr val="tx1"/>
                </a:solidFill>
                <a:latin typeface="+mn-lt"/>
                <a:ea typeface="+mn-ea"/>
                <a:cs typeface="+mn-cs"/>
              </a:rPr>
              <a:t> </a:t>
            </a:r>
            <a:endParaRPr lang="en-US" sz="2800"/>
          </a:p>
        </p:txBody>
      </p:sp>
      <p:sp>
        <p:nvSpPr>
          <p:cNvPr id="5" name="TextBox 4">
            <a:extLst>
              <a:ext uri="{FF2B5EF4-FFF2-40B4-BE49-F238E27FC236}">
                <a16:creationId xmlns:a16="http://schemas.microsoft.com/office/drawing/2014/main" id="{32F85818-5E0C-920C-A066-E7C00955BB0E}"/>
              </a:ext>
            </a:extLst>
          </p:cNvPr>
          <p:cNvSpPr txBox="1"/>
          <p:nvPr/>
        </p:nvSpPr>
        <p:spPr>
          <a:xfrm>
            <a:off x="5200396" y="3429000"/>
            <a:ext cx="4890940" cy="879087"/>
          </a:xfrm>
          <a:prstGeom prst="rect">
            <a:avLst/>
          </a:prstGeom>
          <a:noFill/>
          <a:ln>
            <a:noFill/>
          </a:ln>
        </p:spPr>
        <p:txBody>
          <a:bodyPr wrap="square">
            <a:spAutoFit/>
          </a:bodyPr>
          <a:lstStyle/>
          <a:p>
            <a:pPr defTabSz="649224">
              <a:spcAft>
                <a:spcPts val="600"/>
              </a:spcAft>
            </a:pPr>
            <a:r>
              <a:rPr lang="en-US" sz="1704" kern="1200" dirty="0">
                <a:solidFill>
                  <a:schemeClr val="tx1"/>
                </a:solidFill>
                <a:latin typeface="+mn-lt"/>
                <a:ea typeface="+mn-ea"/>
                <a:cs typeface="+mn-cs"/>
              </a:rPr>
              <a:t>we are creating our footprint in containerizing our product lines and making the solutions available or Cloud.</a:t>
            </a:r>
            <a:endParaRPr lang="en-US" sz="2400" dirty="0"/>
          </a:p>
        </p:txBody>
      </p:sp>
    </p:spTree>
    <p:extLst>
      <p:ext uri="{BB962C8B-B14F-4D97-AF65-F5344CB8AC3E}">
        <p14:creationId xmlns:p14="http://schemas.microsoft.com/office/powerpoint/2010/main" val="3834902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1269A3-6E7D-AB0F-B860-97302626D2C8}"/>
              </a:ext>
            </a:extLst>
          </p:cNvPr>
          <p:cNvSpPr>
            <a:spLocks noGrp="1"/>
          </p:cNvSpPr>
          <p:nvPr>
            <p:ph type="sldNum" sz="quarter" idx="12"/>
          </p:nvPr>
        </p:nvSpPr>
        <p:spPr/>
        <p:txBody>
          <a:bodyPr/>
          <a:lstStyle/>
          <a:p>
            <a:fld id="{8A39E1BE-BEA9-3141-B1D0-D0662867DFF2}" type="slidenum">
              <a:rPr lang="en-US" smtClean="0"/>
              <a:pPr/>
              <a:t>6</a:t>
            </a:fld>
            <a:endParaRPr lang="en-US"/>
          </a:p>
        </p:txBody>
      </p:sp>
      <p:sp>
        <p:nvSpPr>
          <p:cNvPr id="5" name="TextBox 4">
            <a:extLst>
              <a:ext uri="{FF2B5EF4-FFF2-40B4-BE49-F238E27FC236}">
                <a16:creationId xmlns:a16="http://schemas.microsoft.com/office/drawing/2014/main" id="{C5E0057B-C7F6-BEB6-577D-03A9B50CC7E1}"/>
              </a:ext>
            </a:extLst>
          </p:cNvPr>
          <p:cNvSpPr txBox="1"/>
          <p:nvPr/>
        </p:nvSpPr>
        <p:spPr>
          <a:xfrm>
            <a:off x="380144" y="380144"/>
            <a:ext cx="10572108" cy="1107996"/>
          </a:xfrm>
          <a:prstGeom prst="rect">
            <a:avLst/>
          </a:prstGeom>
          <a:noFill/>
        </p:spPr>
        <p:txBody>
          <a:bodyPr wrap="square">
            <a:spAutoFit/>
          </a:bodyPr>
          <a:lstStyle/>
          <a:p>
            <a:pPr lvl="1"/>
            <a:endParaRPr lang="en-US" sz="2200" b="0" i="0">
              <a:solidFill>
                <a:srgbClr val="172B4D"/>
              </a:solidFill>
              <a:effectLst/>
              <a:latin typeface="Calibri" panose="020F0502020204030204" pitchFamily="34" charset="0"/>
              <a:cs typeface="Calibri" panose="020F0502020204030204" pitchFamily="34" charset="0"/>
            </a:endParaRPr>
          </a:p>
          <a:p>
            <a:pPr lvl="1"/>
            <a:br>
              <a:rPr lang="en-US" sz="2200" b="0" i="0">
                <a:solidFill>
                  <a:srgbClr val="172B4D"/>
                </a:solidFill>
                <a:effectLst/>
                <a:latin typeface="Calibri" panose="020F0502020204030204" pitchFamily="34" charset="0"/>
                <a:cs typeface="Calibri" panose="020F0502020204030204" pitchFamily="34" charset="0"/>
              </a:rPr>
            </a:br>
            <a:endParaRPr lang="en-US" sz="2200" b="0" i="0" dirty="0">
              <a:solidFill>
                <a:srgbClr val="172B4D"/>
              </a:solidFill>
              <a:effectLst/>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56BD96C-63D5-E3E1-26EF-C1C23324860B}"/>
              </a:ext>
            </a:extLst>
          </p:cNvPr>
          <p:cNvSpPr/>
          <p:nvPr/>
        </p:nvSpPr>
        <p:spPr>
          <a:xfrm>
            <a:off x="783718" y="220061"/>
            <a:ext cx="10905066" cy="1135737"/>
          </a:xfrm>
          <a:prstGeom prst="rect">
            <a:avLst/>
          </a:prstGeom>
        </p:spPr>
        <p:txBody>
          <a:bodyPr vert="horz" lIns="91440" tIns="45720" rIns="91440" bIns="45720" rtlCol="0" anchor="ctr">
            <a:normAutofit/>
          </a:bodyPr>
          <a:lstStyle/>
          <a:p>
            <a:pPr lvl="1"/>
            <a:r>
              <a:rPr lang="en-US" sz="3600" b="0" i="0">
                <a:solidFill>
                  <a:srgbClr val="FF0000"/>
                </a:solidFill>
                <a:effectLst/>
                <a:latin typeface="Calibri" panose="020F0502020204030204" pitchFamily="34" charset="0"/>
                <a:cs typeface="Calibri" panose="020F0502020204030204" pitchFamily="34" charset="0"/>
              </a:rPr>
              <a:t>Veritas Products</a:t>
            </a:r>
            <a:endParaRPr lang="en-US" sz="3600" kern="1200" dirty="0">
              <a:ln w="0"/>
              <a:solidFill>
                <a:schemeClr val="tx1"/>
              </a:solidFill>
              <a:effectLst>
                <a:outerShdw blurRad="38100" dist="25400" dir="5400000" algn="ctr" rotWithShape="0">
                  <a:srgbClr val="6E747A">
                    <a:alpha val="43000"/>
                  </a:srgbClr>
                </a:outerShdw>
              </a:effectLst>
              <a:latin typeface="+mj-lt"/>
              <a:ea typeface="+mj-ea"/>
              <a:cs typeface="+mj-cs"/>
            </a:endParaRPr>
          </a:p>
        </p:txBody>
      </p:sp>
      <p:sp>
        <p:nvSpPr>
          <p:cNvPr id="11" name="TextBox 10">
            <a:extLst>
              <a:ext uri="{FF2B5EF4-FFF2-40B4-BE49-F238E27FC236}">
                <a16:creationId xmlns:a16="http://schemas.microsoft.com/office/drawing/2014/main" id="{A172E59D-B93E-0AB5-6E83-23474E7872BB}"/>
              </a:ext>
            </a:extLst>
          </p:cNvPr>
          <p:cNvSpPr txBox="1"/>
          <p:nvPr/>
        </p:nvSpPr>
        <p:spPr>
          <a:xfrm>
            <a:off x="893852" y="1488140"/>
            <a:ext cx="10572108" cy="4573613"/>
          </a:xfrm>
          <a:prstGeom prst="rect">
            <a:avLst/>
          </a:prstGeom>
          <a:noFill/>
          <a:ln>
            <a:noFill/>
          </a:ln>
        </p:spPr>
        <p:txBody>
          <a:bodyPr wrap="square" lIns="0" tIns="0" rIns="0" bIns="0" rtlCol="0">
            <a:noAutofit/>
          </a:bodyPr>
          <a:lstStyle/>
          <a:p>
            <a:pPr marL="285750" indent="-285750">
              <a:buFont typeface="Wingdings" panose="05000000000000000000" pitchFamily="2" charset="2"/>
              <a:buChar char="Ø"/>
            </a:pPr>
            <a:r>
              <a:rPr lang="en-US" b="1" i="0" cap="all" dirty="0">
                <a:effectLst/>
                <a:latin typeface="Calibri" panose="020F0502020204030204" pitchFamily="34" charset="0"/>
                <a:cs typeface="Calibri" panose="020F0502020204030204" pitchFamily="34" charset="0"/>
              </a:rPr>
              <a:t>DATA PROTECTION</a:t>
            </a:r>
          </a:p>
          <a:p>
            <a:pPr marL="285750" indent="-285750">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NetBackup</a:t>
            </a:r>
            <a:endParaRPr lang="en-US" b="1" u="none" strike="noStrike"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	</a:t>
            </a:r>
            <a:r>
              <a:rPr lang="en-US" b="0" i="0" dirty="0">
                <a:effectLst/>
                <a:latin typeface="Calibri" panose="020F0502020204030204" pitchFamily="34" charset="0"/>
                <a:cs typeface="Calibri" panose="020F0502020204030204" pitchFamily="34" charset="0"/>
              </a:rPr>
              <a:t>The #1 enterprise backup and recovery solution</a:t>
            </a:r>
          </a:p>
          <a:p>
            <a:pPr marL="285750" indent="-285750" algn="l">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NetBackup Recovery Vault</a:t>
            </a:r>
            <a:endParaRPr lang="en-US" b="1" i="0" dirty="0">
              <a:effectLst/>
              <a:latin typeface="Calibri" panose="020F0502020204030204" pitchFamily="34" charset="0"/>
              <a:cs typeface="Calibri" panose="020F0502020204030204" pitchFamily="34" charset="0"/>
            </a:endParaRPr>
          </a:p>
          <a:p>
            <a:pPr lvl="2"/>
            <a:r>
              <a:rPr lang="en-US" b="0" i="0" dirty="0">
                <a:effectLst/>
                <a:latin typeface="Calibri" panose="020F0502020204030204" pitchFamily="34" charset="0"/>
                <a:cs typeface="Calibri" panose="020F0502020204030204" pitchFamily="34" charset="0"/>
              </a:rPr>
              <a:t>Cloud-based data storage fully integrated with NetBackup</a:t>
            </a:r>
          </a:p>
          <a:p>
            <a:pPr marL="285750" indent="-285750" algn="l">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NetBackup SaaS Protection</a:t>
            </a:r>
          </a:p>
          <a:p>
            <a:pPr lvl="2"/>
            <a:r>
              <a:rPr lang="en-US" b="0" i="0" dirty="0">
                <a:effectLst/>
                <a:latin typeface="Calibri" panose="020F0502020204030204" pitchFamily="34" charset="0"/>
                <a:cs typeface="Calibri" panose="020F0502020204030204" pitchFamily="34" charset="0"/>
              </a:rPr>
              <a:t>Secure your entire suite, not a percentage of it</a:t>
            </a: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b="0" i="0" dirty="0">
              <a:effectLst/>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Backup Exec</a:t>
            </a:r>
          </a:p>
          <a:p>
            <a:pPr lvl="2"/>
            <a:r>
              <a:rPr lang="en-US" b="0" i="0" dirty="0">
                <a:effectLst/>
                <a:latin typeface="Calibri" panose="020F0502020204030204" pitchFamily="34" charset="0"/>
                <a:cs typeface="Calibri" panose="020F0502020204030204" pitchFamily="34" charset="0"/>
              </a:rPr>
              <a:t>Our simplest, more cost-effective data recovery solution</a:t>
            </a: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endParaRPr lang="en-US" b="0" i="0" dirty="0">
              <a:effectLst/>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NetBackup Appliance Solutions</a:t>
            </a:r>
          </a:p>
          <a:p>
            <a:pPr lvl="2"/>
            <a:r>
              <a:rPr lang="en-US" b="0" i="0" dirty="0">
                <a:effectLst/>
                <a:latin typeface="Calibri" panose="020F0502020204030204" pitchFamily="34" charset="0"/>
                <a:cs typeface="Calibri" panose="020F0502020204030204" pitchFamily="34" charset="0"/>
              </a:rPr>
              <a:t>Quickly deploy and easily manage ransomware resilient NetBackup data protection</a:t>
            </a:r>
          </a:p>
          <a:p>
            <a:endParaRPr lang="en-US" b="0" i="0" dirty="0">
              <a:effectLst/>
              <a:latin typeface="Calibri" panose="020F0502020204030204" pitchFamily="34" charset="0"/>
              <a:cs typeface="Calibri" panose="020F0502020204030204" pitchFamily="34" charset="0"/>
            </a:endParaRPr>
          </a:p>
          <a:p>
            <a:endParaRPr lang="en-US" b="0" i="0" dirty="0">
              <a:effectLst/>
              <a:latin typeface="Calibri" panose="020F0502020204030204" pitchFamily="34" charset="0"/>
              <a:cs typeface="Calibri" panose="020F0502020204030204" pitchFamily="34" charset="0"/>
            </a:endParaRPr>
          </a:p>
          <a:p>
            <a:pPr algn="l"/>
            <a:endParaRPr lang="en-US" b="0" i="0" dirty="0">
              <a:effectLst/>
              <a:latin typeface="Calibri" panose="020F0502020204030204" pitchFamily="34" charset="0"/>
              <a:cs typeface="Calibri" panose="020F0502020204030204" pitchFamily="34" charset="0"/>
            </a:endParaRPr>
          </a:p>
          <a:p>
            <a:pPr algn="l">
              <a:buFont typeface="Arial" panose="020B0604020202020204" pitchFamily="34" charset="0"/>
              <a:buChar char="•"/>
            </a:pPr>
            <a:endParaRPr lang="en-US" b="0" i="0" dirty="0">
              <a:effectLst/>
              <a:latin typeface="Calibri" panose="020F0502020204030204" pitchFamily="34" charset="0"/>
              <a:cs typeface="Calibri" panose="020F0502020204030204" pitchFamily="34" charset="0"/>
            </a:endParaRPr>
          </a:p>
          <a:p>
            <a:br>
              <a:rPr lang="en-US" b="0" i="0" dirty="0">
                <a:effectLst/>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75857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1269A3-6E7D-AB0F-B860-97302626D2C8}"/>
              </a:ext>
            </a:extLst>
          </p:cNvPr>
          <p:cNvSpPr>
            <a:spLocks noGrp="1"/>
          </p:cNvSpPr>
          <p:nvPr>
            <p:ph type="sldNum" sz="quarter" idx="12"/>
          </p:nvPr>
        </p:nvSpPr>
        <p:spPr/>
        <p:txBody>
          <a:bodyPr/>
          <a:lstStyle/>
          <a:p>
            <a:fld id="{8A39E1BE-BEA9-3141-B1D0-D0662867DFF2}" type="slidenum">
              <a:rPr lang="en-US" smtClean="0"/>
              <a:pPr/>
              <a:t>7</a:t>
            </a:fld>
            <a:endParaRPr lang="en-US"/>
          </a:p>
        </p:txBody>
      </p:sp>
      <p:sp>
        <p:nvSpPr>
          <p:cNvPr id="5" name="TextBox 4">
            <a:extLst>
              <a:ext uri="{FF2B5EF4-FFF2-40B4-BE49-F238E27FC236}">
                <a16:creationId xmlns:a16="http://schemas.microsoft.com/office/drawing/2014/main" id="{C5E0057B-C7F6-BEB6-577D-03A9B50CC7E1}"/>
              </a:ext>
            </a:extLst>
          </p:cNvPr>
          <p:cNvSpPr txBox="1"/>
          <p:nvPr/>
        </p:nvSpPr>
        <p:spPr>
          <a:xfrm>
            <a:off x="380144" y="380144"/>
            <a:ext cx="10572108" cy="1107996"/>
          </a:xfrm>
          <a:prstGeom prst="rect">
            <a:avLst/>
          </a:prstGeom>
          <a:noFill/>
        </p:spPr>
        <p:txBody>
          <a:bodyPr wrap="square">
            <a:spAutoFit/>
          </a:bodyPr>
          <a:lstStyle/>
          <a:p>
            <a:pPr lvl="1"/>
            <a:endParaRPr lang="en-US" sz="2200" b="0" i="0" dirty="0">
              <a:solidFill>
                <a:srgbClr val="172B4D"/>
              </a:solidFill>
              <a:effectLst/>
              <a:latin typeface="Calibri" panose="020F0502020204030204" pitchFamily="34" charset="0"/>
              <a:cs typeface="Calibri" panose="020F0502020204030204" pitchFamily="34" charset="0"/>
            </a:endParaRPr>
          </a:p>
          <a:p>
            <a:pPr lvl="1"/>
            <a:br>
              <a:rPr lang="en-US" sz="2200" b="0" i="0" dirty="0">
                <a:solidFill>
                  <a:srgbClr val="172B4D"/>
                </a:solidFill>
                <a:effectLst/>
                <a:latin typeface="Calibri" panose="020F0502020204030204" pitchFamily="34" charset="0"/>
                <a:cs typeface="Calibri" panose="020F0502020204030204" pitchFamily="34" charset="0"/>
              </a:rPr>
            </a:br>
            <a:endParaRPr lang="en-US" sz="2200" b="0" i="0" dirty="0">
              <a:solidFill>
                <a:srgbClr val="172B4D"/>
              </a:solidFill>
              <a:effectLst/>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56BD96C-63D5-E3E1-26EF-C1C23324860B}"/>
              </a:ext>
            </a:extLst>
          </p:cNvPr>
          <p:cNvSpPr/>
          <p:nvPr/>
        </p:nvSpPr>
        <p:spPr>
          <a:xfrm>
            <a:off x="783718" y="220061"/>
            <a:ext cx="10905066" cy="1135737"/>
          </a:xfrm>
          <a:prstGeom prst="rect">
            <a:avLst/>
          </a:prstGeom>
        </p:spPr>
        <p:txBody>
          <a:bodyPr vert="horz" lIns="91440" tIns="45720" rIns="91440" bIns="45720" rtlCol="0" anchor="ctr">
            <a:normAutofit/>
          </a:bodyPr>
          <a:lstStyle/>
          <a:p>
            <a:pPr lvl="1"/>
            <a:r>
              <a:rPr lang="en-US" sz="3600" b="0" i="0" dirty="0">
                <a:solidFill>
                  <a:srgbClr val="FF0000"/>
                </a:solidFill>
                <a:effectLst/>
                <a:latin typeface="Calibri" panose="020F0502020204030204" pitchFamily="34" charset="0"/>
                <a:cs typeface="Calibri" panose="020F0502020204030204" pitchFamily="34" charset="0"/>
              </a:rPr>
              <a:t>Veritas Products</a:t>
            </a:r>
            <a:endParaRPr lang="en-US" sz="3600" kern="1200" dirty="0">
              <a:ln w="0"/>
              <a:solidFill>
                <a:schemeClr val="tx1"/>
              </a:solidFill>
              <a:effectLst>
                <a:outerShdw blurRad="38100" dist="25400" dir="5400000" algn="ctr" rotWithShape="0">
                  <a:srgbClr val="6E747A">
                    <a:alpha val="43000"/>
                  </a:srgbClr>
                </a:outerShdw>
              </a:effectLst>
              <a:latin typeface="+mj-lt"/>
              <a:ea typeface="+mj-ea"/>
              <a:cs typeface="+mj-cs"/>
            </a:endParaRPr>
          </a:p>
        </p:txBody>
      </p:sp>
      <p:sp>
        <p:nvSpPr>
          <p:cNvPr id="11" name="TextBox 10">
            <a:extLst>
              <a:ext uri="{FF2B5EF4-FFF2-40B4-BE49-F238E27FC236}">
                <a16:creationId xmlns:a16="http://schemas.microsoft.com/office/drawing/2014/main" id="{A172E59D-B93E-0AB5-6E83-23474E7872BB}"/>
              </a:ext>
            </a:extLst>
          </p:cNvPr>
          <p:cNvSpPr txBox="1"/>
          <p:nvPr/>
        </p:nvSpPr>
        <p:spPr>
          <a:xfrm>
            <a:off x="893852" y="1488140"/>
            <a:ext cx="10572108" cy="4573613"/>
          </a:xfrm>
          <a:prstGeom prst="rect">
            <a:avLst/>
          </a:prstGeom>
          <a:noFill/>
          <a:ln>
            <a:noFill/>
          </a:ln>
        </p:spPr>
        <p:txBody>
          <a:bodyPr wrap="square" lIns="0" tIns="0" rIns="0" bIns="0" rtlCol="0">
            <a:noAutofit/>
          </a:bodyPr>
          <a:lstStyle/>
          <a:p>
            <a:pPr marL="285750" indent="-285750">
              <a:buFont typeface="Wingdings" panose="05000000000000000000" pitchFamily="2" charset="2"/>
              <a:buChar char="Ø"/>
            </a:pPr>
            <a:r>
              <a:rPr lang="en-US" sz="1800" b="1" i="0" cap="all" dirty="0">
                <a:effectLst/>
                <a:latin typeface="Calibri" panose="020F0502020204030204" pitchFamily="34" charset="0"/>
                <a:cs typeface="Calibri" panose="020F0502020204030204" pitchFamily="34" charset="0"/>
              </a:rPr>
              <a:t>AVAILABILITY</a:t>
            </a:r>
          </a:p>
          <a:p>
            <a:pPr marL="285750" indent="-285750">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InfoScale</a:t>
            </a:r>
            <a:endParaRPr lang="en-US" b="1" i="0" dirty="0">
              <a:effectLst/>
              <a:latin typeface="Calibri" panose="020F0502020204030204" pitchFamily="34" charset="0"/>
              <a:cs typeface="Calibri" panose="020F0502020204030204" pitchFamily="34" charset="0"/>
            </a:endParaRPr>
          </a:p>
          <a:p>
            <a:pPr lvl="2"/>
            <a:r>
              <a:rPr lang="en-US" b="0" i="0" dirty="0">
                <a:effectLst/>
                <a:latin typeface="Calibri" panose="020F0502020204030204" pitchFamily="34" charset="0"/>
                <a:cs typeface="Calibri" panose="020F0502020204030204" pitchFamily="34" charset="0"/>
              </a:rPr>
              <a:t>Protect your data with SLA-driven resilience platforms</a:t>
            </a:r>
          </a:p>
          <a:p>
            <a:pPr marL="285750" indent="-285750" algn="l">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b="1" i="0" cap="all" dirty="0">
                <a:effectLst/>
                <a:latin typeface="Calibri" panose="020F0502020204030204" pitchFamily="34" charset="0"/>
                <a:cs typeface="Calibri" panose="020F0502020204030204" pitchFamily="34" charset="0"/>
              </a:rPr>
              <a:t>INSIGHTS</a:t>
            </a:r>
          </a:p>
          <a:p>
            <a:pPr marL="285750" indent="-285750">
              <a:buFont typeface="Wingdings" panose="05000000000000000000" pitchFamily="2" charset="2"/>
              <a:buChar char="Ø"/>
            </a:pPr>
            <a:endParaRPr lang="en-US" b="1" i="0" cap="all" dirty="0">
              <a:effectLst/>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dirty="0">
                <a:effectLst/>
                <a:latin typeface="Calibri" panose="020F0502020204030204" pitchFamily="34" charset="0"/>
                <a:cs typeface="Calibri" panose="020F0502020204030204" pitchFamily="34" charset="0"/>
              </a:rPr>
              <a:t>NetBackup IT Analytics</a:t>
            </a:r>
          </a:p>
          <a:p>
            <a:pPr lvl="2"/>
            <a:r>
              <a:rPr lang="en-US" b="0" i="0" dirty="0">
                <a:effectLst/>
                <a:latin typeface="Calibri" panose="020F0502020204030204" pitchFamily="34" charset="0"/>
                <a:cs typeface="Calibri" panose="020F0502020204030204" pitchFamily="34" charset="0"/>
              </a:rPr>
              <a:t>Predictive analytics for unified insights.</a:t>
            </a:r>
          </a:p>
          <a:p>
            <a:pPr marL="285750" indent="-285750" algn="l">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Data Insight</a:t>
            </a:r>
            <a:endParaRPr lang="en-US" b="1" i="0" dirty="0">
              <a:effectLst/>
              <a:latin typeface="Calibri" panose="020F0502020204030204" pitchFamily="34" charset="0"/>
              <a:cs typeface="Calibri" panose="020F0502020204030204" pitchFamily="34" charset="0"/>
            </a:endParaRPr>
          </a:p>
          <a:p>
            <a:pPr lvl="1"/>
            <a:r>
              <a:rPr lang="en-US" b="0" i="0" dirty="0">
                <a:effectLst/>
                <a:latin typeface="Calibri" panose="020F0502020204030204" pitchFamily="34" charset="0"/>
                <a:cs typeface="Calibri" panose="020F0502020204030204" pitchFamily="34" charset="0"/>
              </a:rPr>
              <a:t>	Data classification, file analysis, and unstructured data visibility.</a:t>
            </a:r>
          </a:p>
          <a:p>
            <a:endParaRPr lang="en-US" b="0" i="0" dirty="0">
              <a:effectLst/>
              <a:latin typeface="Calibri" panose="020F0502020204030204" pitchFamily="34" charset="0"/>
              <a:cs typeface="Calibri" panose="020F0502020204030204" pitchFamily="34" charset="0"/>
            </a:endParaRPr>
          </a:p>
          <a:p>
            <a:endParaRPr lang="en-US" b="0" i="0" dirty="0">
              <a:effectLst/>
              <a:latin typeface="Calibri" panose="020F0502020204030204" pitchFamily="34" charset="0"/>
              <a:cs typeface="Calibri" panose="020F0502020204030204" pitchFamily="34" charset="0"/>
            </a:endParaRPr>
          </a:p>
          <a:p>
            <a:endParaRPr lang="en-US" b="0" i="0" dirty="0">
              <a:effectLst/>
              <a:latin typeface="Calibri" panose="020F0502020204030204" pitchFamily="34" charset="0"/>
              <a:cs typeface="Calibri" panose="020F0502020204030204" pitchFamily="34" charset="0"/>
            </a:endParaRPr>
          </a:p>
          <a:p>
            <a:pPr algn="l"/>
            <a:endParaRPr lang="en-US" b="0" i="0" dirty="0">
              <a:effectLst/>
              <a:latin typeface="Calibri" panose="020F0502020204030204" pitchFamily="34" charset="0"/>
              <a:cs typeface="Calibri" panose="020F0502020204030204" pitchFamily="34" charset="0"/>
            </a:endParaRPr>
          </a:p>
          <a:p>
            <a:pPr algn="l">
              <a:buFont typeface="Arial" panose="020B0604020202020204" pitchFamily="34" charset="0"/>
              <a:buChar char="•"/>
            </a:pPr>
            <a:endParaRPr lang="en-US" b="0" i="0" dirty="0">
              <a:effectLst/>
              <a:latin typeface="Calibri" panose="020F0502020204030204" pitchFamily="34" charset="0"/>
              <a:cs typeface="Calibri" panose="020F0502020204030204" pitchFamily="34" charset="0"/>
            </a:endParaRPr>
          </a:p>
          <a:p>
            <a:br>
              <a:rPr lang="en-US" b="0" i="0" dirty="0">
                <a:effectLst/>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90079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1269A3-6E7D-AB0F-B860-97302626D2C8}"/>
              </a:ext>
            </a:extLst>
          </p:cNvPr>
          <p:cNvSpPr>
            <a:spLocks noGrp="1"/>
          </p:cNvSpPr>
          <p:nvPr>
            <p:ph type="sldNum" sz="quarter" idx="12"/>
          </p:nvPr>
        </p:nvSpPr>
        <p:spPr/>
        <p:txBody>
          <a:bodyPr/>
          <a:lstStyle/>
          <a:p>
            <a:fld id="{8A39E1BE-BEA9-3141-B1D0-D0662867DFF2}" type="slidenum">
              <a:rPr lang="en-US" smtClean="0"/>
              <a:pPr/>
              <a:t>8</a:t>
            </a:fld>
            <a:endParaRPr lang="en-US" dirty="0"/>
          </a:p>
        </p:txBody>
      </p:sp>
      <p:sp>
        <p:nvSpPr>
          <p:cNvPr id="5" name="TextBox 4">
            <a:extLst>
              <a:ext uri="{FF2B5EF4-FFF2-40B4-BE49-F238E27FC236}">
                <a16:creationId xmlns:a16="http://schemas.microsoft.com/office/drawing/2014/main" id="{C5E0057B-C7F6-BEB6-577D-03A9B50CC7E1}"/>
              </a:ext>
            </a:extLst>
          </p:cNvPr>
          <p:cNvSpPr txBox="1"/>
          <p:nvPr/>
        </p:nvSpPr>
        <p:spPr>
          <a:xfrm>
            <a:off x="380144" y="380144"/>
            <a:ext cx="10572108" cy="1107996"/>
          </a:xfrm>
          <a:prstGeom prst="rect">
            <a:avLst/>
          </a:prstGeom>
          <a:noFill/>
        </p:spPr>
        <p:txBody>
          <a:bodyPr wrap="square">
            <a:spAutoFit/>
          </a:bodyPr>
          <a:lstStyle/>
          <a:p>
            <a:pPr lvl="1"/>
            <a:endParaRPr lang="en-US" sz="2200" b="0" i="0" dirty="0">
              <a:solidFill>
                <a:srgbClr val="172B4D"/>
              </a:solidFill>
              <a:effectLst/>
              <a:latin typeface="Calibri" panose="020F0502020204030204" pitchFamily="34" charset="0"/>
              <a:cs typeface="Calibri" panose="020F0502020204030204" pitchFamily="34" charset="0"/>
            </a:endParaRPr>
          </a:p>
          <a:p>
            <a:pPr lvl="1"/>
            <a:br>
              <a:rPr lang="en-US" sz="2200" b="0" i="0" dirty="0">
                <a:solidFill>
                  <a:srgbClr val="172B4D"/>
                </a:solidFill>
                <a:effectLst/>
                <a:latin typeface="Calibri" panose="020F0502020204030204" pitchFamily="34" charset="0"/>
                <a:cs typeface="Calibri" panose="020F0502020204030204" pitchFamily="34" charset="0"/>
              </a:rPr>
            </a:br>
            <a:endParaRPr lang="en-US" sz="2200" b="0" i="0" dirty="0">
              <a:solidFill>
                <a:srgbClr val="172B4D"/>
              </a:solidFill>
              <a:effectLst/>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56BD96C-63D5-E3E1-26EF-C1C23324860B}"/>
              </a:ext>
            </a:extLst>
          </p:cNvPr>
          <p:cNvSpPr/>
          <p:nvPr/>
        </p:nvSpPr>
        <p:spPr>
          <a:xfrm>
            <a:off x="783718" y="220061"/>
            <a:ext cx="10905066" cy="1135737"/>
          </a:xfrm>
          <a:prstGeom prst="rect">
            <a:avLst/>
          </a:prstGeom>
        </p:spPr>
        <p:txBody>
          <a:bodyPr vert="horz" lIns="91440" tIns="45720" rIns="91440" bIns="45720" rtlCol="0" anchor="ctr">
            <a:normAutofit/>
          </a:bodyPr>
          <a:lstStyle/>
          <a:p>
            <a:pPr lvl="1"/>
            <a:r>
              <a:rPr lang="en-US" sz="3600" b="0" i="0" dirty="0">
                <a:solidFill>
                  <a:srgbClr val="FF0000"/>
                </a:solidFill>
                <a:effectLst/>
                <a:latin typeface="Calibri" panose="020F0502020204030204" pitchFamily="34" charset="0"/>
                <a:cs typeface="Calibri" panose="020F0502020204030204" pitchFamily="34" charset="0"/>
              </a:rPr>
              <a:t>Veritas Products</a:t>
            </a:r>
            <a:endParaRPr lang="en-US" sz="3600" kern="1200" dirty="0">
              <a:ln w="0"/>
              <a:solidFill>
                <a:schemeClr val="tx1"/>
              </a:solidFill>
              <a:effectLst>
                <a:outerShdw blurRad="38100" dist="25400" dir="5400000" algn="ctr" rotWithShape="0">
                  <a:srgbClr val="6E747A">
                    <a:alpha val="43000"/>
                  </a:srgbClr>
                </a:outerShdw>
              </a:effectLst>
              <a:latin typeface="+mj-lt"/>
              <a:ea typeface="+mj-ea"/>
              <a:cs typeface="+mj-cs"/>
            </a:endParaRPr>
          </a:p>
        </p:txBody>
      </p:sp>
      <p:sp>
        <p:nvSpPr>
          <p:cNvPr id="11" name="TextBox 10">
            <a:extLst>
              <a:ext uri="{FF2B5EF4-FFF2-40B4-BE49-F238E27FC236}">
                <a16:creationId xmlns:a16="http://schemas.microsoft.com/office/drawing/2014/main" id="{A172E59D-B93E-0AB5-6E83-23474E7872BB}"/>
              </a:ext>
            </a:extLst>
          </p:cNvPr>
          <p:cNvSpPr txBox="1"/>
          <p:nvPr/>
        </p:nvSpPr>
        <p:spPr>
          <a:xfrm>
            <a:off x="893852" y="1488140"/>
            <a:ext cx="10572108" cy="4573613"/>
          </a:xfrm>
          <a:prstGeom prst="rect">
            <a:avLst/>
          </a:prstGeom>
          <a:noFill/>
          <a:ln>
            <a:noFill/>
          </a:ln>
        </p:spPr>
        <p:txBody>
          <a:bodyPr wrap="square" lIns="0" tIns="0" rIns="0" bIns="0" rtlCol="0">
            <a:noAutofit/>
          </a:bodyPr>
          <a:lstStyle/>
          <a:p>
            <a:pPr marL="285750" indent="-285750">
              <a:buFont typeface="Wingdings" panose="05000000000000000000" pitchFamily="2" charset="2"/>
              <a:buChar char="Ø"/>
            </a:pPr>
            <a:r>
              <a:rPr lang="en-US" sz="1800" b="1" i="0" cap="all" dirty="0">
                <a:effectLst/>
                <a:latin typeface="Calibri" panose="020F0502020204030204" pitchFamily="34" charset="0"/>
                <a:cs typeface="Calibri" panose="020F0502020204030204" pitchFamily="34" charset="0"/>
              </a:rPr>
              <a:t>COMPLIANCE</a:t>
            </a:r>
          </a:p>
          <a:p>
            <a:pPr marL="285750" indent="-285750">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Merge1</a:t>
            </a:r>
            <a:endParaRPr lang="en-US" b="1" u="none" strike="noStrike" dirty="0">
              <a:latin typeface="Calibri" panose="020F0502020204030204" pitchFamily="34" charset="0"/>
              <a:cs typeface="Calibri" panose="020F0502020204030204" pitchFamily="34" charset="0"/>
            </a:endParaRPr>
          </a:p>
          <a:p>
            <a:pPr lvl="2"/>
            <a:r>
              <a:rPr lang="en-US" b="0" i="0" dirty="0">
                <a:effectLst/>
                <a:latin typeface="Calibri" panose="020F0502020204030204" pitchFamily="34" charset="0"/>
                <a:cs typeface="Calibri" panose="020F0502020204030204" pitchFamily="34" charset="0"/>
              </a:rPr>
              <a:t>Partners in data archival excellence</a:t>
            </a:r>
          </a:p>
          <a:p>
            <a:pPr marL="285750" indent="-285750" algn="l">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Enterprise Vault</a:t>
            </a:r>
            <a:endParaRPr lang="en-US" b="1" i="0" dirty="0">
              <a:effectLst/>
              <a:latin typeface="Calibri" panose="020F0502020204030204" pitchFamily="34" charset="0"/>
              <a:cs typeface="Calibri" panose="020F0502020204030204" pitchFamily="34" charset="0"/>
            </a:endParaRPr>
          </a:p>
          <a:p>
            <a:pPr lvl="2"/>
            <a:r>
              <a:rPr lang="en-US" b="0" i="0" dirty="0">
                <a:effectLst/>
                <a:latin typeface="Calibri" panose="020F0502020204030204" pitchFamily="34" charset="0"/>
                <a:cs typeface="Calibri" panose="020F0502020204030204" pitchFamily="34" charset="0"/>
              </a:rPr>
              <a:t>Automated data capture and information archiving</a:t>
            </a:r>
          </a:p>
          <a:p>
            <a:pPr marL="285750" indent="-285750" algn="l">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Enterprise Vault. Cloud</a:t>
            </a:r>
            <a:endParaRPr lang="en-US" b="1" i="0" dirty="0">
              <a:effectLst/>
              <a:latin typeface="Calibri" panose="020F0502020204030204" pitchFamily="34" charset="0"/>
              <a:cs typeface="Calibri" panose="020F0502020204030204" pitchFamily="34" charset="0"/>
            </a:endParaRPr>
          </a:p>
          <a:p>
            <a:pPr lvl="1"/>
            <a:r>
              <a:rPr lang="en-US" b="0" i="0" dirty="0">
                <a:effectLst/>
                <a:latin typeface="Calibri" panose="020F0502020204030204" pitchFamily="34" charset="0"/>
                <a:cs typeface="Calibri" panose="020F0502020204030204" pitchFamily="34" charset="0"/>
              </a:rPr>
              <a:t>	Cloud based archiving for data governance</a:t>
            </a:r>
          </a:p>
          <a:p>
            <a:pPr marL="285750" indent="-285750" algn="l">
              <a:buFont typeface="Wingdings" panose="05000000000000000000" pitchFamily="2" charset="2"/>
              <a:buChar char="Ø"/>
            </a:pPr>
            <a:endParaRPr lang="en-US"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Ø"/>
            </a:pPr>
            <a:r>
              <a:rPr lang="en-US" b="1" i="0" u="none" strike="noStrike" dirty="0">
                <a:effectLst/>
                <a:latin typeface="Calibri" panose="020F0502020204030204" pitchFamily="34" charset="0"/>
                <a:cs typeface="Calibri" panose="020F0502020204030204" pitchFamily="34" charset="0"/>
              </a:rPr>
              <a:t>eDiscovery Platform</a:t>
            </a:r>
            <a:endParaRPr lang="en-US" b="1" i="0" dirty="0">
              <a:effectLst/>
              <a:latin typeface="Calibri" panose="020F0502020204030204" pitchFamily="34" charset="0"/>
              <a:cs typeface="Calibri" panose="020F0502020204030204" pitchFamily="34" charset="0"/>
            </a:endParaRPr>
          </a:p>
          <a:p>
            <a:pPr lvl="2"/>
            <a:r>
              <a:rPr lang="en-US" b="0" i="0" dirty="0">
                <a:effectLst/>
                <a:latin typeface="Calibri" panose="020F0502020204030204" pitchFamily="34" charset="0"/>
                <a:cs typeface="Calibri" panose="020F0502020204030204" pitchFamily="34" charset="0"/>
              </a:rPr>
              <a:t>Digital forensics, investigations, and document review</a:t>
            </a:r>
          </a:p>
          <a:p>
            <a:pPr algn="l"/>
            <a:endParaRPr lang="en-US" b="0" i="0" dirty="0">
              <a:effectLst/>
              <a:latin typeface="Calibri" panose="020F0502020204030204" pitchFamily="34" charset="0"/>
              <a:cs typeface="Calibri" panose="020F0502020204030204" pitchFamily="34" charset="0"/>
            </a:endParaRPr>
          </a:p>
          <a:p>
            <a:endParaRPr lang="en-US" b="0" i="0" dirty="0">
              <a:effectLst/>
              <a:latin typeface="Calibri" panose="020F0502020204030204" pitchFamily="34" charset="0"/>
              <a:cs typeface="Calibri" panose="020F0502020204030204" pitchFamily="34" charset="0"/>
            </a:endParaRPr>
          </a:p>
          <a:p>
            <a:endParaRPr lang="en-US" b="0" i="0" dirty="0">
              <a:effectLst/>
              <a:latin typeface="Calibri" panose="020F0502020204030204" pitchFamily="34" charset="0"/>
              <a:cs typeface="Calibri" panose="020F0502020204030204" pitchFamily="34" charset="0"/>
            </a:endParaRPr>
          </a:p>
          <a:p>
            <a:endParaRPr lang="en-US" b="0" i="0" dirty="0">
              <a:effectLst/>
              <a:latin typeface="Calibri" panose="020F0502020204030204" pitchFamily="34" charset="0"/>
              <a:cs typeface="Calibri" panose="020F0502020204030204" pitchFamily="34" charset="0"/>
            </a:endParaRPr>
          </a:p>
          <a:p>
            <a:pPr algn="l"/>
            <a:endParaRPr lang="en-US" b="0" i="0" dirty="0">
              <a:effectLst/>
              <a:latin typeface="Calibri" panose="020F0502020204030204" pitchFamily="34" charset="0"/>
              <a:cs typeface="Calibri" panose="020F0502020204030204" pitchFamily="34" charset="0"/>
            </a:endParaRPr>
          </a:p>
          <a:p>
            <a:pPr algn="l">
              <a:buFont typeface="Arial" panose="020B0604020202020204" pitchFamily="34" charset="0"/>
              <a:buChar char="•"/>
            </a:pPr>
            <a:endParaRPr lang="en-US" b="0" i="0" dirty="0">
              <a:effectLst/>
              <a:latin typeface="Calibri" panose="020F0502020204030204" pitchFamily="34" charset="0"/>
              <a:cs typeface="Calibri" panose="020F0502020204030204" pitchFamily="34" charset="0"/>
            </a:endParaRPr>
          </a:p>
          <a:p>
            <a:br>
              <a:rPr lang="en-US" b="0" i="0" dirty="0">
                <a:effectLst/>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71433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DD86FF-3EAA-C27A-4EFC-8258FB4EE08C}"/>
              </a:ext>
            </a:extLst>
          </p:cNvPr>
          <p:cNvSpPr>
            <a:spLocks noGrp="1"/>
          </p:cNvSpPr>
          <p:nvPr>
            <p:ph type="ftr" sz="quarter" idx="11"/>
          </p:nvPr>
        </p:nvSpPr>
        <p:spPr/>
        <p:txBody>
          <a:bodyPr/>
          <a:lstStyle/>
          <a:p>
            <a:r>
              <a:rPr lang="en-US" dirty="0"/>
              <a:t>Copyright © 2023 Veritas Technologies LLC  |  CONFIDENTIAL </a:t>
            </a:r>
          </a:p>
        </p:txBody>
      </p:sp>
      <p:sp>
        <p:nvSpPr>
          <p:cNvPr id="3" name="Slide Number Placeholder 2">
            <a:extLst>
              <a:ext uri="{FF2B5EF4-FFF2-40B4-BE49-F238E27FC236}">
                <a16:creationId xmlns:a16="http://schemas.microsoft.com/office/drawing/2014/main" id="{E41269A3-6E7D-AB0F-B860-97302626D2C8}"/>
              </a:ext>
            </a:extLst>
          </p:cNvPr>
          <p:cNvSpPr>
            <a:spLocks noGrp="1"/>
          </p:cNvSpPr>
          <p:nvPr>
            <p:ph type="sldNum" sz="quarter" idx="12"/>
          </p:nvPr>
        </p:nvSpPr>
        <p:spPr/>
        <p:txBody>
          <a:bodyPr/>
          <a:lstStyle/>
          <a:p>
            <a:fld id="{8A39E1BE-BEA9-3141-B1D0-D0662867DFF2}" type="slidenum">
              <a:rPr lang="en-US" smtClean="0"/>
              <a:pPr/>
              <a:t>9</a:t>
            </a:fld>
            <a:endParaRPr lang="en-US"/>
          </a:p>
        </p:txBody>
      </p:sp>
      <p:sp>
        <p:nvSpPr>
          <p:cNvPr id="5" name="TextBox 4">
            <a:extLst>
              <a:ext uri="{FF2B5EF4-FFF2-40B4-BE49-F238E27FC236}">
                <a16:creationId xmlns:a16="http://schemas.microsoft.com/office/drawing/2014/main" id="{C5E0057B-C7F6-BEB6-577D-03A9B50CC7E1}"/>
              </a:ext>
            </a:extLst>
          </p:cNvPr>
          <p:cNvSpPr txBox="1"/>
          <p:nvPr/>
        </p:nvSpPr>
        <p:spPr>
          <a:xfrm>
            <a:off x="1356190" y="564153"/>
            <a:ext cx="10572108" cy="1107996"/>
          </a:xfrm>
          <a:prstGeom prst="rect">
            <a:avLst/>
          </a:prstGeom>
          <a:noFill/>
        </p:spPr>
        <p:txBody>
          <a:bodyPr wrap="square">
            <a:spAutoFit/>
          </a:bodyPr>
          <a:lstStyle/>
          <a:p>
            <a:pPr lvl="1"/>
            <a:endParaRPr lang="en-US" sz="2200" b="0" i="0">
              <a:solidFill>
                <a:srgbClr val="172B4D"/>
              </a:solidFill>
              <a:effectLst/>
              <a:latin typeface="Calibri" panose="020F0502020204030204" pitchFamily="34" charset="0"/>
              <a:cs typeface="Calibri" panose="020F0502020204030204" pitchFamily="34" charset="0"/>
            </a:endParaRPr>
          </a:p>
          <a:p>
            <a:pPr lvl="1"/>
            <a:br>
              <a:rPr lang="en-US" sz="2200" b="0" i="0">
                <a:solidFill>
                  <a:srgbClr val="172B4D"/>
                </a:solidFill>
                <a:effectLst/>
                <a:latin typeface="Calibri" panose="020F0502020204030204" pitchFamily="34" charset="0"/>
                <a:cs typeface="Calibri" panose="020F0502020204030204" pitchFamily="34" charset="0"/>
              </a:rPr>
            </a:br>
            <a:endParaRPr lang="en-US" sz="2200" b="0" i="0" dirty="0">
              <a:solidFill>
                <a:srgbClr val="172B4D"/>
              </a:solidFill>
              <a:effectLst/>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56BD96C-63D5-E3E1-26EF-C1C23324860B}"/>
              </a:ext>
            </a:extLst>
          </p:cNvPr>
          <p:cNvSpPr/>
          <p:nvPr/>
        </p:nvSpPr>
        <p:spPr>
          <a:xfrm>
            <a:off x="470333" y="143034"/>
            <a:ext cx="10905066" cy="1135737"/>
          </a:xfrm>
          <a:prstGeom prst="rect">
            <a:avLst/>
          </a:prstGeom>
        </p:spPr>
        <p:txBody>
          <a:bodyPr vert="horz" lIns="91440" tIns="45720" rIns="91440" bIns="45720" rtlCol="0" anchor="ctr">
            <a:normAutofit/>
          </a:bodyPr>
          <a:lstStyle/>
          <a:p>
            <a:pPr lvl="1"/>
            <a:r>
              <a:rPr lang="en-US" sz="3600" dirty="0">
                <a:solidFill>
                  <a:srgbClr val="242424"/>
                </a:solidFill>
                <a:latin typeface="Segoe UI" panose="020B0502040204020203" pitchFamily="34" charset="0"/>
                <a:ea typeface="Calibri" panose="020F0502020204030204" pitchFamily="34" charset="0"/>
              </a:rPr>
              <a:t>What is Quality Assurance</a:t>
            </a:r>
            <a:endParaRPr lang="en-US" sz="3600" kern="1200" dirty="0">
              <a:ln w="0"/>
              <a:solidFill>
                <a:schemeClr val="tx1"/>
              </a:solidFill>
              <a:effectLst>
                <a:outerShdw blurRad="38100" dist="25400" dir="5400000" algn="ctr" rotWithShape="0">
                  <a:srgbClr val="6E747A">
                    <a:alpha val="43000"/>
                  </a:srgbClr>
                </a:outerShdw>
              </a:effectLst>
              <a:latin typeface="+mj-lt"/>
              <a:ea typeface="+mj-ea"/>
              <a:cs typeface="+mj-cs"/>
            </a:endParaRPr>
          </a:p>
        </p:txBody>
      </p:sp>
      <p:sp>
        <p:nvSpPr>
          <p:cNvPr id="6" name="TextBox 5">
            <a:extLst>
              <a:ext uri="{FF2B5EF4-FFF2-40B4-BE49-F238E27FC236}">
                <a16:creationId xmlns:a16="http://schemas.microsoft.com/office/drawing/2014/main" id="{1F578FE7-B856-751F-29FA-9EE7F4E5C3B8}"/>
              </a:ext>
            </a:extLst>
          </p:cNvPr>
          <p:cNvSpPr txBox="1"/>
          <p:nvPr/>
        </p:nvSpPr>
        <p:spPr>
          <a:xfrm>
            <a:off x="1253077" y="1515637"/>
            <a:ext cx="9339579" cy="4805707"/>
          </a:xfrm>
          <a:prstGeom prst="rect">
            <a:avLst/>
          </a:prstGeom>
          <a:noFill/>
          <a:ln>
            <a:noFill/>
          </a:ln>
        </p:spPr>
        <p:txBody>
          <a:bodyPr wrap="square" lIns="0" tIns="0" rIns="0" bIns="0" rtlCol="0">
            <a:noAutofit/>
          </a:bodyPr>
          <a:lstStyle/>
          <a:p>
            <a:pPr algn="l"/>
            <a:r>
              <a:rPr lang="en-US" sz="2200" b="0" i="0" u="none" strike="noStrike" dirty="0">
                <a:solidFill>
                  <a:srgbClr val="FF2F4D"/>
                </a:solidFill>
                <a:effectLst/>
                <a:latin typeface="Calibri" panose="020F0502020204030204" pitchFamily="34" charset="0"/>
                <a:cs typeface="Calibri" panose="020F0502020204030204" pitchFamily="34" charset="0"/>
              </a:rPr>
              <a:t>Quality Assurance</a:t>
            </a:r>
            <a:r>
              <a:rPr lang="en-US" sz="2200" b="0" i="0" dirty="0">
                <a:solidFill>
                  <a:srgbClr val="112244"/>
                </a:solidFill>
                <a:effectLst/>
                <a:latin typeface="Calibri" panose="020F0502020204030204" pitchFamily="34" charset="0"/>
                <a:cs typeface="Calibri" panose="020F0502020204030204" pitchFamily="34" charset="0"/>
              </a:rPr>
              <a:t> </a:t>
            </a:r>
            <a:r>
              <a:rPr lang="en-US" sz="2200" b="0" i="0" dirty="0">
                <a:solidFill>
                  <a:srgbClr val="373737"/>
                </a:solidFill>
                <a:effectLst/>
                <a:latin typeface="Calibri" panose="020F0502020204030204" pitchFamily="34" charset="0"/>
                <a:cs typeface="Calibri" panose="020F0502020204030204" pitchFamily="34" charset="0"/>
              </a:rPr>
              <a:t> refers to process management activities which are aimed at reducing defects and errors for the end customer. QA involves looking at how the processes are performed and making sure that the quality requirements are being fulfilled. It is a proactive, process-based approach which aims to manage the quality of a product before and during the production process.</a:t>
            </a:r>
          </a:p>
          <a:p>
            <a:pPr algn="l"/>
            <a:endParaRPr lang="en-US" sz="2200" dirty="0">
              <a:solidFill>
                <a:srgbClr val="373737"/>
              </a:solidFill>
              <a:latin typeface="Calibri" panose="020F0502020204030204" pitchFamily="34" charset="0"/>
              <a:cs typeface="Calibri" panose="020F0502020204030204" pitchFamily="34" charset="0"/>
            </a:endParaRPr>
          </a:p>
          <a:p>
            <a:pPr algn="l"/>
            <a:endParaRPr lang="en-US" sz="2200" dirty="0">
              <a:solidFill>
                <a:srgbClr val="373737"/>
              </a:solidFill>
              <a:latin typeface="Calibri" panose="020F0502020204030204" pitchFamily="34" charset="0"/>
              <a:cs typeface="Calibri" panose="020F0502020204030204" pitchFamily="34" charset="0"/>
            </a:endParaRPr>
          </a:p>
          <a:p>
            <a:pPr algn="l"/>
            <a:r>
              <a:rPr lang="en-US" sz="2200" b="0" i="0" dirty="0">
                <a:solidFill>
                  <a:srgbClr val="112244"/>
                </a:solidFill>
                <a:effectLst/>
                <a:latin typeface="Calibri" panose="020F0502020204030204" pitchFamily="34" charset="0"/>
                <a:cs typeface="Calibri" panose="020F0502020204030204" pitchFamily="34" charset="0"/>
              </a:rPr>
              <a:t>A </a:t>
            </a:r>
            <a:r>
              <a:rPr lang="en-US" sz="2200" b="0" i="0" u="none" strike="noStrike" dirty="0">
                <a:solidFill>
                  <a:srgbClr val="FF2F4D"/>
                </a:solidFill>
                <a:effectLst/>
                <a:latin typeface="Calibri" panose="020F0502020204030204" pitchFamily="34" charset="0"/>
                <a:cs typeface="Calibri" panose="020F0502020204030204" pitchFamily="34" charset="0"/>
              </a:rPr>
              <a:t>Quality Assurance</a:t>
            </a:r>
            <a:r>
              <a:rPr lang="en-US" sz="2200" b="0" i="0" dirty="0">
                <a:solidFill>
                  <a:srgbClr val="112244"/>
                </a:solidFill>
                <a:effectLst/>
                <a:latin typeface="Calibri" panose="020F0502020204030204" pitchFamily="34" charset="0"/>
                <a:cs typeface="Calibri" panose="020F0502020204030204" pitchFamily="34" charset="0"/>
              </a:rPr>
              <a:t> Specialist is a team member who checks whether the app works correctly in such a way to meet users/business requirements. </a:t>
            </a:r>
            <a:endParaRPr lang="en-US" sz="2200" dirty="0">
              <a:solidFill>
                <a:srgbClr val="373737"/>
              </a:solidFill>
              <a:latin typeface="Calibri" panose="020F0502020204030204" pitchFamily="34" charset="0"/>
              <a:cs typeface="Calibri" panose="020F0502020204030204" pitchFamily="34" charset="0"/>
            </a:endParaRPr>
          </a:p>
          <a:p>
            <a:pPr algn="l"/>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550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Content Slides">
  <a:themeElements>
    <a:clrScheme name="Veritas PPT Theme">
      <a:dk1>
        <a:srgbClr val="182C34"/>
      </a:dk1>
      <a:lt1>
        <a:srgbClr val="FFFFFF"/>
      </a:lt1>
      <a:dk2>
        <a:srgbClr val="415563"/>
      </a:dk2>
      <a:lt2>
        <a:srgbClr val="F3F5F8"/>
      </a:lt2>
      <a:accent1>
        <a:srgbClr val="AB2328"/>
      </a:accent1>
      <a:accent2>
        <a:srgbClr val="D31D24"/>
      </a:accent2>
      <a:accent3>
        <a:srgbClr val="FC1255"/>
      </a:accent3>
      <a:accent4>
        <a:srgbClr val="B537ED"/>
      </a:accent4>
      <a:accent5>
        <a:srgbClr val="0057B8"/>
      </a:accent5>
      <a:accent6>
        <a:srgbClr val="000000"/>
      </a:accent6>
      <a:hlink>
        <a:srgbClr val="0057B8"/>
      </a:hlink>
      <a:folHlink>
        <a:srgbClr val="B537E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1800" b="0" dirty="0">
            <a:solidFill>
              <a:schemeClr val="tx1"/>
            </a:solidFill>
            <a:latin typeface="Arial" panose="020B0604020202020204" pitchFamily="34" charset="0"/>
            <a:cs typeface="Arial" panose="020B0604020202020204" pitchFamily="34" charset="0"/>
          </a:defRPr>
        </a:defPPr>
      </a:lstStyle>
    </a:spDef>
    <a:txDef>
      <a:spPr>
        <a:noFill/>
        <a:ln>
          <a:noFill/>
        </a:ln>
      </a:spPr>
      <a:bodyPr wrap="square" lIns="0" tIns="0" rIns="0" bIns="0" rtlCol="0">
        <a:noAutofit/>
      </a:bodyPr>
      <a:lstStyle>
        <a:defPPr marL="194310" indent="-194310" algn="l">
          <a:spcAft>
            <a:spcPts val="1200"/>
          </a:spcAft>
          <a:buClr>
            <a:schemeClr val="accent1"/>
          </a:buClr>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s and Section Dividers">
  <a:themeElements>
    <a:clrScheme name="Veritas PPT Theme">
      <a:dk1>
        <a:srgbClr val="182C34"/>
      </a:dk1>
      <a:lt1>
        <a:srgbClr val="FFFFFF"/>
      </a:lt1>
      <a:dk2>
        <a:srgbClr val="415563"/>
      </a:dk2>
      <a:lt2>
        <a:srgbClr val="F3F5F8"/>
      </a:lt2>
      <a:accent1>
        <a:srgbClr val="AB2328"/>
      </a:accent1>
      <a:accent2>
        <a:srgbClr val="D31D24"/>
      </a:accent2>
      <a:accent3>
        <a:srgbClr val="FC1255"/>
      </a:accent3>
      <a:accent4>
        <a:srgbClr val="B537ED"/>
      </a:accent4>
      <a:accent5>
        <a:srgbClr val="0057B8"/>
      </a:accent5>
      <a:accent6>
        <a:srgbClr val="000000"/>
      </a:accent6>
      <a:hlink>
        <a:srgbClr val="0057B8"/>
      </a:hlink>
      <a:folHlink>
        <a:srgbClr val="B537E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1800" b="0" dirty="0">
            <a:solidFill>
              <a:schemeClr val="tx1"/>
            </a:solidFill>
            <a:latin typeface="Arial" panose="020B0604020202020204" pitchFamily="34" charset="0"/>
            <a:cs typeface="Arial" panose="020B0604020202020204" pitchFamily="34" charset="0"/>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ique Content Layouts">
  <a:themeElements>
    <a:clrScheme name="Veritas PPT Theme">
      <a:dk1>
        <a:srgbClr val="182C34"/>
      </a:dk1>
      <a:lt1>
        <a:srgbClr val="FFFFFF"/>
      </a:lt1>
      <a:dk2>
        <a:srgbClr val="415563"/>
      </a:dk2>
      <a:lt2>
        <a:srgbClr val="F3F5F8"/>
      </a:lt2>
      <a:accent1>
        <a:srgbClr val="AB2328"/>
      </a:accent1>
      <a:accent2>
        <a:srgbClr val="D31D24"/>
      </a:accent2>
      <a:accent3>
        <a:srgbClr val="FC1255"/>
      </a:accent3>
      <a:accent4>
        <a:srgbClr val="B537ED"/>
      </a:accent4>
      <a:accent5>
        <a:srgbClr val="0057B8"/>
      </a:accent5>
      <a:accent6>
        <a:srgbClr val="000000"/>
      </a:accent6>
      <a:hlink>
        <a:srgbClr val="0057B8"/>
      </a:hlink>
      <a:folHlink>
        <a:srgbClr val="B537E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solidFill>
        <a:ln w="25400" cap="flat" cmpd="sng" algn="ctr">
          <a:noFill/>
          <a:prstDash val="solid"/>
          <a:miter lim="800000"/>
          <a:headEnd type="none" w="med" len="med"/>
          <a:tailEnd type="none" w="med" len="med"/>
        </a:ln>
        <a:effectLst>
          <a:outerShdw blurRad="317500" dist="63500" dir="5400000" algn="ctr" rotWithShape="0">
            <a:schemeClr val="tx1">
              <a:alpha val="20000"/>
            </a:schemeClr>
          </a:outerShdw>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1800" b="0" dirty="0">
            <a:solidFill>
              <a:schemeClr val="tx1"/>
            </a:solidFill>
            <a:latin typeface="Arial" panose="020B0604020202020204" pitchFamily="34" charset="0"/>
            <a:cs typeface="Arial" panose="020B0604020202020204" pitchFamily="34" charset="0"/>
          </a:defRPr>
        </a:defPPr>
      </a:lstStyle>
    </a:spDef>
    <a:txDef>
      <a:spPr>
        <a:noFill/>
      </a:spPr>
      <a:bodyPr wrap="square" rtlCol="0">
        <a:spAutoFit/>
      </a:bodyPr>
      <a:lstStyle>
        <a:defPPr marL="285750" indent="-285750" algn="l">
          <a:buClr>
            <a:schemeClr val="accent1"/>
          </a:buClr>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Veritas_Powerpoint_Template</Template>
  <TotalTime>24023</TotalTime>
  <Words>875</Words>
  <Application>Microsoft Office PowerPoint</Application>
  <PresentationFormat>Widescreen</PresentationFormat>
  <Paragraphs>164</Paragraphs>
  <Slides>17</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Arial</vt:lpstr>
      <vt:lpstr>Arial Black</vt:lpstr>
      <vt:lpstr>Calibri</vt:lpstr>
      <vt:lpstr>GalaxiePolaris-Book</vt:lpstr>
      <vt:lpstr>Polaris Book</vt:lpstr>
      <vt:lpstr>Segoe UI</vt:lpstr>
      <vt:lpstr>Wingdings</vt:lpstr>
      <vt:lpstr>Content Slides</vt:lpstr>
      <vt:lpstr>Titles and Section Dividers</vt:lpstr>
      <vt:lpstr>Unique Content Layouts</vt:lpstr>
      <vt:lpstr>IMCC QA Course Ajinkya Nimbarte Sharad Bhagwat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kumar Shrivastava</dc:creator>
  <cp:lastModifiedBy>Ajinkya Nimbarte</cp:lastModifiedBy>
  <cp:revision>199</cp:revision>
  <dcterms:created xsi:type="dcterms:W3CDTF">2021-11-28T11:58:32Z</dcterms:created>
  <dcterms:modified xsi:type="dcterms:W3CDTF">2023-10-12T06:51:05Z</dcterms:modified>
</cp:coreProperties>
</file>